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89" r:id="rId6"/>
    <p:sldId id="268" r:id="rId7"/>
    <p:sldId id="266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2" r:id="rId19"/>
    <p:sldId id="283" r:id="rId20"/>
    <p:sldId id="280" r:id="rId21"/>
    <p:sldId id="281" r:id="rId22"/>
    <p:sldId id="284" r:id="rId23"/>
    <p:sldId id="285" r:id="rId24"/>
    <p:sldId id="286" r:id="rId25"/>
    <p:sldId id="287" r:id="rId26"/>
    <p:sldId id="290" r:id="rId27"/>
    <p:sldId id="292" r:id="rId28"/>
    <p:sldId id="291" r:id="rId29"/>
    <p:sldId id="293" r:id="rId30"/>
    <p:sldId id="294" r:id="rId31"/>
    <p:sldId id="295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A9E5"/>
    <a:srgbClr val="FFFFFF"/>
    <a:srgbClr val="F2F2F2"/>
    <a:srgbClr val="F0F1F4"/>
    <a:srgbClr val="F1F1F3"/>
    <a:srgbClr val="F0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viewProps" Target="view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AA0EC-CEF2-4BED-8569-F0F21E6D3502}" type="doc">
      <dgm:prSet loTypeId="urn:microsoft.com/office/officeart/2005/8/layout/orgChart1" loCatId="hierarchy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BFA4C6A-1BA8-4776-B1F2-3F600F03D4F0}">
      <dgm:prSet phldrT="[Text]" custT="1"/>
      <dgm:spPr/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Software</a:t>
          </a:r>
          <a:endParaRPr lang="en-US" sz="2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26CB29-D82F-46CD-8E11-FDC0F08819B9}" type="parTrans" cxnId="{C79D886E-6061-4F23-A07E-0103D9569902}">
      <dgm:prSet/>
      <dgm:spPr/>
      <dgm:t>
        <a:bodyPr/>
        <a:lstStyle/>
        <a:p>
          <a:endParaRPr lang="en-US"/>
        </a:p>
      </dgm:t>
    </dgm:pt>
    <dgm:pt modelId="{CF8CE186-7E70-44B1-8ADA-B730455716C8}" type="sibTrans" cxnId="{C79D886E-6061-4F23-A07E-0103D9569902}">
      <dgm:prSet/>
      <dgm:spPr/>
      <dgm:t>
        <a:bodyPr/>
        <a:lstStyle/>
        <a:p>
          <a:endParaRPr lang="en-US"/>
        </a:p>
      </dgm:t>
    </dgm:pt>
    <dgm:pt modelId="{1A19F232-9E65-4A94-80ED-5410D0A4B5BC}" type="asst">
      <dgm:prSet phldrT="[Text]" custT="1"/>
      <dgm:spPr/>
      <dgm:t>
        <a:bodyPr/>
        <a:lstStyle/>
        <a:p>
          <a:r>
            <a:rPr lang="en-US" sz="1800" b="1" dirty="0">
              <a:latin typeface="+mn-lt"/>
              <a:cs typeface="Arial" panose="020B0604020202020204" pitchFamily="34" charset="0"/>
            </a:rPr>
            <a:t>System</a:t>
          </a:r>
          <a:r>
            <a:rPr lang="en-US" sz="1800" dirty="0">
              <a:latin typeface="+mn-lt"/>
              <a:cs typeface="Arial" panose="020B0604020202020204" pitchFamily="34" charset="0"/>
            </a:rPr>
            <a:t> </a:t>
          </a:r>
          <a:r>
            <a:rPr lang="en-US" sz="1800" b="1" dirty="0">
              <a:latin typeface="+mn-lt"/>
              <a:cs typeface="Arial" panose="020B0604020202020204" pitchFamily="34" charset="0"/>
            </a:rPr>
            <a:t>Software</a:t>
          </a:r>
          <a:r>
            <a:rPr lang="en-US" sz="1800" dirty="0">
              <a:latin typeface="+mn-lt"/>
              <a:cs typeface="Arial" panose="020B0604020202020204" pitchFamily="34" charset="0"/>
            </a:rPr>
            <a:t> </a:t>
          </a:r>
          <a:b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dirty="0">
              <a:latin typeface="+mn-lt"/>
            </a:rPr>
            <a:t>(Windows, </a:t>
          </a:r>
          <a:r>
            <a:rPr lang="en-US" sz="1800" dirty="0" err="1">
              <a:latin typeface="+mn-lt"/>
            </a:rPr>
            <a:t>macOs</a:t>
          </a:r>
          <a:r>
            <a:rPr lang="en-US" sz="1800" dirty="0">
              <a:latin typeface="+mn-lt"/>
            </a:rPr>
            <a:t>)</a:t>
          </a:r>
        </a:p>
      </dgm:t>
    </dgm:pt>
    <dgm:pt modelId="{98EEB086-453F-44F2-99FD-7E75DF28B04B}" type="parTrans" cxnId="{740FE1D0-0BC5-439C-A0F0-9E7735284D67}">
      <dgm:prSet/>
      <dgm:spPr/>
      <dgm:t>
        <a:bodyPr/>
        <a:lstStyle/>
        <a:p>
          <a:endParaRPr lang="en-US"/>
        </a:p>
      </dgm:t>
    </dgm:pt>
    <dgm:pt modelId="{7798F357-8B3B-4043-9FAC-C046FEE7B794}" type="sibTrans" cxnId="{740FE1D0-0BC5-439C-A0F0-9E7735284D67}">
      <dgm:prSet/>
      <dgm:spPr/>
      <dgm:t>
        <a:bodyPr/>
        <a:lstStyle/>
        <a:p>
          <a:endParaRPr lang="en-US"/>
        </a:p>
      </dgm:t>
    </dgm:pt>
    <dgm:pt modelId="{F5C1F3C8-A645-42B7-A677-C744E4D568B0}" type="asst">
      <dgm:prSet phldrT="[Text]" custT="1"/>
      <dgm:spPr/>
      <dgm:t>
        <a:bodyPr/>
        <a:lstStyle/>
        <a:p>
          <a:r>
            <a:rPr lang="en-US" sz="1800" b="1" dirty="0">
              <a:latin typeface="+mn-lt"/>
              <a:cs typeface="Arial" panose="020B0604020202020204" pitchFamily="34" charset="0"/>
            </a:rPr>
            <a:t>Application</a:t>
          </a:r>
          <a:r>
            <a:rPr lang="en-US" sz="1800" dirty="0">
              <a:latin typeface="+mn-lt"/>
              <a:cs typeface="Arial" panose="020B0604020202020204" pitchFamily="34" charset="0"/>
            </a:rPr>
            <a:t> </a:t>
          </a:r>
          <a:r>
            <a:rPr lang="en-US" sz="1800" b="1" dirty="0">
              <a:latin typeface="+mn-lt"/>
              <a:cs typeface="Arial" panose="020B0604020202020204" pitchFamily="34" charset="0"/>
            </a:rPr>
            <a:t>Software</a:t>
          </a:r>
          <a:b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dirty="0">
              <a:latin typeface="+mn-lt"/>
            </a:rPr>
            <a:t>(MS Word, Notepad)</a:t>
          </a:r>
        </a:p>
      </dgm:t>
    </dgm:pt>
    <dgm:pt modelId="{2C9017B2-F58D-498D-9489-598F7F1BAB2C}" type="parTrans" cxnId="{73501ED3-5B8F-458D-B99F-235D6877B61D}">
      <dgm:prSet/>
      <dgm:spPr/>
      <dgm:t>
        <a:bodyPr/>
        <a:lstStyle/>
        <a:p>
          <a:endParaRPr lang="en-US"/>
        </a:p>
      </dgm:t>
    </dgm:pt>
    <dgm:pt modelId="{92356447-D00F-4C26-B67D-F2A61F5EE168}" type="sibTrans" cxnId="{73501ED3-5B8F-458D-B99F-235D6877B61D}">
      <dgm:prSet/>
      <dgm:spPr/>
      <dgm:t>
        <a:bodyPr/>
        <a:lstStyle/>
        <a:p>
          <a:endParaRPr lang="en-US"/>
        </a:p>
      </dgm:t>
    </dgm:pt>
    <dgm:pt modelId="{63C3A884-4A51-4236-BA1B-EC855407CB2A}" type="pres">
      <dgm:prSet presAssocID="{C7EAA0EC-CEF2-4BED-8569-F0F21E6D350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9EA703-885B-4AB0-ACD6-9318F26CA152}" type="pres">
      <dgm:prSet presAssocID="{2BFA4C6A-1BA8-4776-B1F2-3F600F03D4F0}" presName="hierRoot1" presStyleCnt="0">
        <dgm:presLayoutVars>
          <dgm:hierBranch val="init"/>
        </dgm:presLayoutVars>
      </dgm:prSet>
      <dgm:spPr/>
    </dgm:pt>
    <dgm:pt modelId="{B9C67924-ACAC-4EF6-98B1-F39A3963029B}" type="pres">
      <dgm:prSet presAssocID="{2BFA4C6A-1BA8-4776-B1F2-3F600F03D4F0}" presName="rootComposite1" presStyleCnt="0"/>
      <dgm:spPr/>
    </dgm:pt>
    <dgm:pt modelId="{23900550-E49B-45AA-8C1A-33F6F742E9B2}" type="pres">
      <dgm:prSet presAssocID="{2BFA4C6A-1BA8-4776-B1F2-3F600F03D4F0}" presName="rootText1" presStyleLbl="node0" presStyleIdx="0" presStyleCnt="1">
        <dgm:presLayoutVars>
          <dgm:chPref val="3"/>
        </dgm:presLayoutVars>
      </dgm:prSet>
      <dgm:spPr/>
    </dgm:pt>
    <dgm:pt modelId="{87ACA6CA-8056-45CF-A1AF-E966989118E3}" type="pres">
      <dgm:prSet presAssocID="{2BFA4C6A-1BA8-4776-B1F2-3F600F03D4F0}" presName="rootConnector1" presStyleLbl="node1" presStyleIdx="0" presStyleCnt="0"/>
      <dgm:spPr/>
    </dgm:pt>
    <dgm:pt modelId="{8BCC9439-1FD0-42EA-BA98-6FA71E4C7F55}" type="pres">
      <dgm:prSet presAssocID="{2BFA4C6A-1BA8-4776-B1F2-3F600F03D4F0}" presName="hierChild2" presStyleCnt="0"/>
      <dgm:spPr/>
    </dgm:pt>
    <dgm:pt modelId="{944A7EFA-4A35-49C0-A11D-E16754B03979}" type="pres">
      <dgm:prSet presAssocID="{2BFA4C6A-1BA8-4776-B1F2-3F600F03D4F0}" presName="hierChild3" presStyleCnt="0"/>
      <dgm:spPr/>
    </dgm:pt>
    <dgm:pt modelId="{C12795A7-6015-47BD-AE8A-7CAD21AC0776}" type="pres">
      <dgm:prSet presAssocID="{98EEB086-453F-44F2-99FD-7E75DF28B04B}" presName="Name111" presStyleLbl="parChTrans1D2" presStyleIdx="0" presStyleCnt="2"/>
      <dgm:spPr/>
    </dgm:pt>
    <dgm:pt modelId="{12062CDC-86FD-4E06-8DD0-2FD813D3A83A}" type="pres">
      <dgm:prSet presAssocID="{1A19F232-9E65-4A94-80ED-5410D0A4B5BC}" presName="hierRoot3" presStyleCnt="0">
        <dgm:presLayoutVars>
          <dgm:hierBranch val="init"/>
        </dgm:presLayoutVars>
      </dgm:prSet>
      <dgm:spPr/>
    </dgm:pt>
    <dgm:pt modelId="{0FF9E6FE-6E02-468C-A4B9-19F58F4BF87A}" type="pres">
      <dgm:prSet presAssocID="{1A19F232-9E65-4A94-80ED-5410D0A4B5BC}" presName="rootComposite3" presStyleCnt="0"/>
      <dgm:spPr/>
    </dgm:pt>
    <dgm:pt modelId="{23847067-FEEC-4B5E-B9E2-DBB57C826100}" type="pres">
      <dgm:prSet presAssocID="{1A19F232-9E65-4A94-80ED-5410D0A4B5BC}" presName="rootText3" presStyleLbl="asst1" presStyleIdx="0" presStyleCnt="2" custScaleX="138636">
        <dgm:presLayoutVars>
          <dgm:chPref val="3"/>
        </dgm:presLayoutVars>
      </dgm:prSet>
      <dgm:spPr/>
    </dgm:pt>
    <dgm:pt modelId="{BD3C5CCD-7470-4A88-B975-FA417A61421D}" type="pres">
      <dgm:prSet presAssocID="{1A19F232-9E65-4A94-80ED-5410D0A4B5BC}" presName="rootConnector3" presStyleLbl="asst1" presStyleIdx="0" presStyleCnt="2"/>
      <dgm:spPr/>
    </dgm:pt>
    <dgm:pt modelId="{1EDAC4D0-1C36-427D-95FB-4F5E21689363}" type="pres">
      <dgm:prSet presAssocID="{1A19F232-9E65-4A94-80ED-5410D0A4B5BC}" presName="hierChild6" presStyleCnt="0"/>
      <dgm:spPr/>
    </dgm:pt>
    <dgm:pt modelId="{E9D06DEE-3CBF-417D-9B3D-68D7A0B5F12F}" type="pres">
      <dgm:prSet presAssocID="{1A19F232-9E65-4A94-80ED-5410D0A4B5BC}" presName="hierChild7" presStyleCnt="0"/>
      <dgm:spPr/>
    </dgm:pt>
    <dgm:pt modelId="{941CC0F8-2E62-434A-B1A6-2EDCBEB86A66}" type="pres">
      <dgm:prSet presAssocID="{2C9017B2-F58D-498D-9489-598F7F1BAB2C}" presName="Name111" presStyleLbl="parChTrans1D2" presStyleIdx="1" presStyleCnt="2"/>
      <dgm:spPr/>
    </dgm:pt>
    <dgm:pt modelId="{D8AB6B1D-1D5F-4AD1-BD47-49D5827563AE}" type="pres">
      <dgm:prSet presAssocID="{F5C1F3C8-A645-42B7-A677-C744E4D568B0}" presName="hierRoot3" presStyleCnt="0">
        <dgm:presLayoutVars>
          <dgm:hierBranch val="init"/>
        </dgm:presLayoutVars>
      </dgm:prSet>
      <dgm:spPr/>
    </dgm:pt>
    <dgm:pt modelId="{F314D75C-7894-4A7E-BBEF-BF18DD2E7E91}" type="pres">
      <dgm:prSet presAssocID="{F5C1F3C8-A645-42B7-A677-C744E4D568B0}" presName="rootComposite3" presStyleCnt="0"/>
      <dgm:spPr/>
    </dgm:pt>
    <dgm:pt modelId="{940BC7A4-DBD9-42C0-AF1A-643E2BB812F4}" type="pres">
      <dgm:prSet presAssocID="{F5C1F3C8-A645-42B7-A677-C744E4D568B0}" presName="rootText3" presStyleLbl="asst1" presStyleIdx="1" presStyleCnt="2" custScaleX="146728">
        <dgm:presLayoutVars>
          <dgm:chPref val="3"/>
        </dgm:presLayoutVars>
      </dgm:prSet>
      <dgm:spPr/>
    </dgm:pt>
    <dgm:pt modelId="{6BD2F323-448A-4DDE-BA86-E94523885ED1}" type="pres">
      <dgm:prSet presAssocID="{F5C1F3C8-A645-42B7-A677-C744E4D568B0}" presName="rootConnector3" presStyleLbl="asst1" presStyleIdx="1" presStyleCnt="2"/>
      <dgm:spPr/>
    </dgm:pt>
    <dgm:pt modelId="{53B80E69-052E-4D25-B19D-15F461289831}" type="pres">
      <dgm:prSet presAssocID="{F5C1F3C8-A645-42B7-A677-C744E4D568B0}" presName="hierChild6" presStyleCnt="0"/>
      <dgm:spPr/>
    </dgm:pt>
    <dgm:pt modelId="{41A7DB5E-4EA5-4A20-9F9C-ED438EA97549}" type="pres">
      <dgm:prSet presAssocID="{F5C1F3C8-A645-42B7-A677-C744E4D568B0}" presName="hierChild7" presStyleCnt="0"/>
      <dgm:spPr/>
    </dgm:pt>
  </dgm:ptLst>
  <dgm:cxnLst>
    <dgm:cxn modelId="{3BF8FC23-A942-4DB0-8768-666001967E72}" type="presOf" srcId="{98EEB086-453F-44F2-99FD-7E75DF28B04B}" destId="{C12795A7-6015-47BD-AE8A-7CAD21AC0776}" srcOrd="0" destOrd="0" presId="urn:microsoft.com/office/officeart/2005/8/layout/orgChart1"/>
    <dgm:cxn modelId="{D849F531-83BC-46EB-B125-231D6DC0E915}" type="presOf" srcId="{F5C1F3C8-A645-42B7-A677-C744E4D568B0}" destId="{6BD2F323-448A-4DDE-BA86-E94523885ED1}" srcOrd="1" destOrd="0" presId="urn:microsoft.com/office/officeart/2005/8/layout/orgChart1"/>
    <dgm:cxn modelId="{EEB84438-1EA2-43D0-B86E-BE4609D1DAE2}" type="presOf" srcId="{1A19F232-9E65-4A94-80ED-5410D0A4B5BC}" destId="{BD3C5CCD-7470-4A88-B975-FA417A61421D}" srcOrd="1" destOrd="0" presId="urn:microsoft.com/office/officeart/2005/8/layout/orgChart1"/>
    <dgm:cxn modelId="{2F487F3E-0329-4D78-94FA-42D872851DA3}" type="presOf" srcId="{2C9017B2-F58D-498D-9489-598F7F1BAB2C}" destId="{941CC0F8-2E62-434A-B1A6-2EDCBEB86A66}" srcOrd="0" destOrd="0" presId="urn:microsoft.com/office/officeart/2005/8/layout/orgChart1"/>
    <dgm:cxn modelId="{C79D886E-6061-4F23-A07E-0103D9569902}" srcId="{C7EAA0EC-CEF2-4BED-8569-F0F21E6D3502}" destId="{2BFA4C6A-1BA8-4776-B1F2-3F600F03D4F0}" srcOrd="0" destOrd="0" parTransId="{3926CB29-D82F-46CD-8E11-FDC0F08819B9}" sibTransId="{CF8CE186-7E70-44B1-8ADA-B730455716C8}"/>
    <dgm:cxn modelId="{BAC08679-2BF6-47C1-9F1A-B4EC001E6F63}" type="presOf" srcId="{2BFA4C6A-1BA8-4776-B1F2-3F600F03D4F0}" destId="{23900550-E49B-45AA-8C1A-33F6F742E9B2}" srcOrd="0" destOrd="0" presId="urn:microsoft.com/office/officeart/2005/8/layout/orgChart1"/>
    <dgm:cxn modelId="{B5241880-14E7-46EC-B973-9310EAC15011}" type="presOf" srcId="{1A19F232-9E65-4A94-80ED-5410D0A4B5BC}" destId="{23847067-FEEC-4B5E-B9E2-DBB57C826100}" srcOrd="0" destOrd="0" presId="urn:microsoft.com/office/officeart/2005/8/layout/orgChart1"/>
    <dgm:cxn modelId="{99B92491-60D8-44A4-A1FD-8D6695F87F9F}" type="presOf" srcId="{F5C1F3C8-A645-42B7-A677-C744E4D568B0}" destId="{940BC7A4-DBD9-42C0-AF1A-643E2BB812F4}" srcOrd="0" destOrd="0" presId="urn:microsoft.com/office/officeart/2005/8/layout/orgChart1"/>
    <dgm:cxn modelId="{37DDFFBD-79E5-4772-AAEF-C129C4B5C15F}" type="presOf" srcId="{2BFA4C6A-1BA8-4776-B1F2-3F600F03D4F0}" destId="{87ACA6CA-8056-45CF-A1AF-E966989118E3}" srcOrd="1" destOrd="0" presId="urn:microsoft.com/office/officeart/2005/8/layout/orgChart1"/>
    <dgm:cxn modelId="{740FE1D0-0BC5-439C-A0F0-9E7735284D67}" srcId="{2BFA4C6A-1BA8-4776-B1F2-3F600F03D4F0}" destId="{1A19F232-9E65-4A94-80ED-5410D0A4B5BC}" srcOrd="0" destOrd="0" parTransId="{98EEB086-453F-44F2-99FD-7E75DF28B04B}" sibTransId="{7798F357-8B3B-4043-9FAC-C046FEE7B794}"/>
    <dgm:cxn modelId="{73501ED3-5B8F-458D-B99F-235D6877B61D}" srcId="{2BFA4C6A-1BA8-4776-B1F2-3F600F03D4F0}" destId="{F5C1F3C8-A645-42B7-A677-C744E4D568B0}" srcOrd="1" destOrd="0" parTransId="{2C9017B2-F58D-498D-9489-598F7F1BAB2C}" sibTransId="{92356447-D00F-4C26-B67D-F2A61F5EE168}"/>
    <dgm:cxn modelId="{CE6347D4-6C9D-4973-B89A-A84D2E4DFB5E}" type="presOf" srcId="{C7EAA0EC-CEF2-4BED-8569-F0F21E6D3502}" destId="{63C3A884-4A51-4236-BA1B-EC855407CB2A}" srcOrd="0" destOrd="0" presId="urn:microsoft.com/office/officeart/2005/8/layout/orgChart1"/>
    <dgm:cxn modelId="{D5AB37F9-D06F-495E-BBB6-5F76A861D9B3}" type="presParOf" srcId="{63C3A884-4A51-4236-BA1B-EC855407CB2A}" destId="{279EA703-885B-4AB0-ACD6-9318F26CA152}" srcOrd="0" destOrd="0" presId="urn:microsoft.com/office/officeart/2005/8/layout/orgChart1"/>
    <dgm:cxn modelId="{87E24F01-93C2-453D-B990-A1D6C2BAB20C}" type="presParOf" srcId="{279EA703-885B-4AB0-ACD6-9318F26CA152}" destId="{B9C67924-ACAC-4EF6-98B1-F39A3963029B}" srcOrd="0" destOrd="0" presId="urn:microsoft.com/office/officeart/2005/8/layout/orgChart1"/>
    <dgm:cxn modelId="{B9CC5A73-AC77-4308-A856-BF1CBD54186C}" type="presParOf" srcId="{B9C67924-ACAC-4EF6-98B1-F39A3963029B}" destId="{23900550-E49B-45AA-8C1A-33F6F742E9B2}" srcOrd="0" destOrd="0" presId="urn:microsoft.com/office/officeart/2005/8/layout/orgChart1"/>
    <dgm:cxn modelId="{3C1EB464-656A-4A2F-A1A5-FB2B6D7D206B}" type="presParOf" srcId="{B9C67924-ACAC-4EF6-98B1-F39A3963029B}" destId="{87ACA6CA-8056-45CF-A1AF-E966989118E3}" srcOrd="1" destOrd="0" presId="urn:microsoft.com/office/officeart/2005/8/layout/orgChart1"/>
    <dgm:cxn modelId="{DEAB96C1-C777-4469-96EF-91AF23E5C770}" type="presParOf" srcId="{279EA703-885B-4AB0-ACD6-9318F26CA152}" destId="{8BCC9439-1FD0-42EA-BA98-6FA71E4C7F55}" srcOrd="1" destOrd="0" presId="urn:microsoft.com/office/officeart/2005/8/layout/orgChart1"/>
    <dgm:cxn modelId="{B09BA844-2AF3-4D14-ADD2-780B31D68A5B}" type="presParOf" srcId="{279EA703-885B-4AB0-ACD6-9318F26CA152}" destId="{944A7EFA-4A35-49C0-A11D-E16754B03979}" srcOrd="2" destOrd="0" presId="urn:microsoft.com/office/officeart/2005/8/layout/orgChart1"/>
    <dgm:cxn modelId="{D9315938-ABDD-429C-A50D-8E27B4FAE088}" type="presParOf" srcId="{944A7EFA-4A35-49C0-A11D-E16754B03979}" destId="{C12795A7-6015-47BD-AE8A-7CAD21AC0776}" srcOrd="0" destOrd="0" presId="urn:microsoft.com/office/officeart/2005/8/layout/orgChart1"/>
    <dgm:cxn modelId="{87EC0AE7-B735-400E-ACF2-13DB9774BC10}" type="presParOf" srcId="{944A7EFA-4A35-49C0-A11D-E16754B03979}" destId="{12062CDC-86FD-4E06-8DD0-2FD813D3A83A}" srcOrd="1" destOrd="0" presId="urn:microsoft.com/office/officeart/2005/8/layout/orgChart1"/>
    <dgm:cxn modelId="{D2302208-A03C-447B-943E-65F4B99D092B}" type="presParOf" srcId="{12062CDC-86FD-4E06-8DD0-2FD813D3A83A}" destId="{0FF9E6FE-6E02-468C-A4B9-19F58F4BF87A}" srcOrd="0" destOrd="0" presId="urn:microsoft.com/office/officeart/2005/8/layout/orgChart1"/>
    <dgm:cxn modelId="{27ACB982-18EB-4B88-A52D-83DFA52DD4F4}" type="presParOf" srcId="{0FF9E6FE-6E02-468C-A4B9-19F58F4BF87A}" destId="{23847067-FEEC-4B5E-B9E2-DBB57C826100}" srcOrd="0" destOrd="0" presId="urn:microsoft.com/office/officeart/2005/8/layout/orgChart1"/>
    <dgm:cxn modelId="{45BD91F6-A4D1-4852-9863-BADE6594A642}" type="presParOf" srcId="{0FF9E6FE-6E02-468C-A4B9-19F58F4BF87A}" destId="{BD3C5CCD-7470-4A88-B975-FA417A61421D}" srcOrd="1" destOrd="0" presId="urn:microsoft.com/office/officeart/2005/8/layout/orgChart1"/>
    <dgm:cxn modelId="{F42678EA-876C-425A-B4CB-DC183B618A11}" type="presParOf" srcId="{12062CDC-86FD-4E06-8DD0-2FD813D3A83A}" destId="{1EDAC4D0-1C36-427D-95FB-4F5E21689363}" srcOrd="1" destOrd="0" presId="urn:microsoft.com/office/officeart/2005/8/layout/orgChart1"/>
    <dgm:cxn modelId="{E534DF5B-E322-4767-B36E-DB0BEA75113E}" type="presParOf" srcId="{12062CDC-86FD-4E06-8DD0-2FD813D3A83A}" destId="{E9D06DEE-3CBF-417D-9B3D-68D7A0B5F12F}" srcOrd="2" destOrd="0" presId="urn:microsoft.com/office/officeart/2005/8/layout/orgChart1"/>
    <dgm:cxn modelId="{BFC18D23-946D-4DC7-843A-517BA379CF98}" type="presParOf" srcId="{944A7EFA-4A35-49C0-A11D-E16754B03979}" destId="{941CC0F8-2E62-434A-B1A6-2EDCBEB86A66}" srcOrd="2" destOrd="0" presId="urn:microsoft.com/office/officeart/2005/8/layout/orgChart1"/>
    <dgm:cxn modelId="{4CF25299-40CC-4FB5-BD2F-89B938753172}" type="presParOf" srcId="{944A7EFA-4A35-49C0-A11D-E16754B03979}" destId="{D8AB6B1D-1D5F-4AD1-BD47-49D5827563AE}" srcOrd="3" destOrd="0" presId="urn:microsoft.com/office/officeart/2005/8/layout/orgChart1"/>
    <dgm:cxn modelId="{4827040E-12A2-4F0C-96CD-F35C529F4A14}" type="presParOf" srcId="{D8AB6B1D-1D5F-4AD1-BD47-49D5827563AE}" destId="{F314D75C-7894-4A7E-BBEF-BF18DD2E7E91}" srcOrd="0" destOrd="0" presId="urn:microsoft.com/office/officeart/2005/8/layout/orgChart1"/>
    <dgm:cxn modelId="{8B39457A-17DA-4FBC-BA2C-8D423E94BA29}" type="presParOf" srcId="{F314D75C-7894-4A7E-BBEF-BF18DD2E7E91}" destId="{940BC7A4-DBD9-42C0-AF1A-643E2BB812F4}" srcOrd="0" destOrd="0" presId="urn:microsoft.com/office/officeart/2005/8/layout/orgChart1"/>
    <dgm:cxn modelId="{E6546980-F62E-43D9-8583-2FB385F97FFB}" type="presParOf" srcId="{F314D75C-7894-4A7E-BBEF-BF18DD2E7E91}" destId="{6BD2F323-448A-4DDE-BA86-E94523885ED1}" srcOrd="1" destOrd="0" presId="urn:microsoft.com/office/officeart/2005/8/layout/orgChart1"/>
    <dgm:cxn modelId="{3CBF4834-0EA1-4A28-A5F1-803E88214FA9}" type="presParOf" srcId="{D8AB6B1D-1D5F-4AD1-BD47-49D5827563AE}" destId="{53B80E69-052E-4D25-B19D-15F461289831}" srcOrd="1" destOrd="0" presId="urn:microsoft.com/office/officeart/2005/8/layout/orgChart1"/>
    <dgm:cxn modelId="{106CF690-6B79-4F62-9533-3CDF2440F6A9}" type="presParOf" srcId="{D8AB6B1D-1D5F-4AD1-BD47-49D5827563AE}" destId="{41A7DB5E-4EA5-4A20-9F9C-ED438EA9754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CC0F8-2E62-434A-B1A6-2EDCBEB86A66}">
      <dsp:nvSpPr>
        <dsp:cNvPr id="0" name=""/>
        <dsp:cNvSpPr/>
      </dsp:nvSpPr>
      <dsp:spPr>
        <a:xfrm>
          <a:off x="2739217" y="755752"/>
          <a:ext cx="158647" cy="695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5028"/>
              </a:lnTo>
              <a:lnTo>
                <a:pt x="158647" y="695028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795A7-6015-47BD-AE8A-7CAD21AC0776}">
      <dsp:nvSpPr>
        <dsp:cNvPr id="0" name=""/>
        <dsp:cNvSpPr/>
      </dsp:nvSpPr>
      <dsp:spPr>
        <a:xfrm>
          <a:off x="2580569" y="755752"/>
          <a:ext cx="158647" cy="695028"/>
        </a:xfrm>
        <a:custGeom>
          <a:avLst/>
          <a:gdLst/>
          <a:ahLst/>
          <a:cxnLst/>
          <a:rect l="0" t="0" r="0" b="0"/>
          <a:pathLst>
            <a:path>
              <a:moveTo>
                <a:pt x="158647" y="0"/>
              </a:moveTo>
              <a:lnTo>
                <a:pt x="158647" y="695028"/>
              </a:lnTo>
              <a:lnTo>
                <a:pt x="0" y="695028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00550-E49B-45AA-8C1A-33F6F742E9B2}">
      <dsp:nvSpPr>
        <dsp:cNvPr id="0" name=""/>
        <dsp:cNvSpPr/>
      </dsp:nvSpPr>
      <dsp:spPr>
        <a:xfrm>
          <a:off x="1983752" y="286"/>
          <a:ext cx="1510931" cy="755465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Software</a:t>
          </a:r>
          <a:endParaRPr lang="en-US" sz="2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83752" y="286"/>
        <a:ext cx="1510931" cy="755465"/>
      </dsp:txXfrm>
    </dsp:sp>
    <dsp:sp modelId="{23847067-FEEC-4B5E-B9E2-DBB57C826100}">
      <dsp:nvSpPr>
        <dsp:cNvPr id="0" name=""/>
        <dsp:cNvSpPr/>
      </dsp:nvSpPr>
      <dsp:spPr>
        <a:xfrm>
          <a:off x="485875" y="1073047"/>
          <a:ext cx="2094694" cy="755465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n-lt"/>
              <a:cs typeface="Arial" panose="020B0604020202020204" pitchFamily="34" charset="0"/>
            </a:rPr>
            <a:t>System</a:t>
          </a:r>
          <a:r>
            <a:rPr lang="en-US" sz="1800" kern="1200" dirty="0">
              <a:latin typeface="+mn-lt"/>
              <a:cs typeface="Arial" panose="020B0604020202020204" pitchFamily="34" charset="0"/>
            </a:rPr>
            <a:t> </a:t>
          </a:r>
          <a:r>
            <a:rPr lang="en-US" sz="1800" b="1" kern="1200" dirty="0">
              <a:latin typeface="+mn-lt"/>
              <a:cs typeface="Arial" panose="020B0604020202020204" pitchFamily="34" charset="0"/>
            </a:rPr>
            <a:t>Software</a:t>
          </a:r>
          <a:r>
            <a:rPr lang="en-US" sz="1800" kern="1200" dirty="0">
              <a:latin typeface="+mn-lt"/>
              <a:cs typeface="Arial" panose="020B0604020202020204" pitchFamily="34" charset="0"/>
            </a:rPr>
            <a:t> </a:t>
          </a:r>
          <a:b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kern="1200" dirty="0">
              <a:latin typeface="+mn-lt"/>
            </a:rPr>
            <a:t>(Windows, </a:t>
          </a:r>
          <a:r>
            <a:rPr lang="en-US" sz="1800" kern="1200" dirty="0" err="1">
              <a:latin typeface="+mn-lt"/>
            </a:rPr>
            <a:t>macOs</a:t>
          </a:r>
          <a:r>
            <a:rPr lang="en-US" sz="1800" kern="1200" dirty="0">
              <a:latin typeface="+mn-lt"/>
            </a:rPr>
            <a:t>)</a:t>
          </a:r>
        </a:p>
      </dsp:txBody>
      <dsp:txXfrm>
        <a:off x="485875" y="1073047"/>
        <a:ext cx="2094694" cy="755465"/>
      </dsp:txXfrm>
    </dsp:sp>
    <dsp:sp modelId="{940BC7A4-DBD9-42C0-AF1A-643E2BB812F4}">
      <dsp:nvSpPr>
        <dsp:cNvPr id="0" name=""/>
        <dsp:cNvSpPr/>
      </dsp:nvSpPr>
      <dsp:spPr>
        <a:xfrm>
          <a:off x="2897865" y="1073047"/>
          <a:ext cx="2216958" cy="755465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n-lt"/>
              <a:cs typeface="Arial" panose="020B0604020202020204" pitchFamily="34" charset="0"/>
            </a:rPr>
            <a:t>Application</a:t>
          </a:r>
          <a:r>
            <a:rPr lang="en-US" sz="1800" kern="1200" dirty="0">
              <a:latin typeface="+mn-lt"/>
              <a:cs typeface="Arial" panose="020B0604020202020204" pitchFamily="34" charset="0"/>
            </a:rPr>
            <a:t> </a:t>
          </a:r>
          <a:r>
            <a:rPr lang="en-US" sz="1800" b="1" kern="1200" dirty="0">
              <a:latin typeface="+mn-lt"/>
              <a:cs typeface="Arial" panose="020B0604020202020204" pitchFamily="34" charset="0"/>
            </a:rPr>
            <a:t>Software</a:t>
          </a:r>
          <a:b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kern="1200" dirty="0">
              <a:latin typeface="+mn-lt"/>
            </a:rPr>
            <a:t>(MS Word, Notepad)</a:t>
          </a:r>
        </a:p>
      </dsp:txBody>
      <dsp:txXfrm>
        <a:off x="2897865" y="1073047"/>
        <a:ext cx="2216958" cy="755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16:49:27.20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7T16:49:27.20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5FF6-0A06-4FD3-9BCF-F01A5D371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95CE4-CF34-48B4-A5A3-BE97B19F8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FBCC-0B95-4D15-9F6A-95A24E4D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0AA58-3DD6-4E13-8015-B399144E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8E0CD-4847-4980-B463-647A3C16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98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90C1-FAE8-4CE3-885C-2FD7FCC7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CF64D-EF86-4294-98EB-471FCC6E2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FBA63-2E6A-457B-8BF5-CAEB0D07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30AFB-603B-43CB-9E7D-16771773F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1E0B-6A2A-4EF0-B10D-3CBBFABD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E89F0F-25F5-4478-948F-B687B7C2E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E96B1-16D9-4CB3-B336-F8E0F2F58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3384F-44FA-4EFD-BACA-7DA490BB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1504-8A3F-40EB-BEA3-55B7FC3C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863DB-F7E3-472D-B1A9-19A5ECD1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2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7851-F46B-4D06-8908-4B57495D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F6BC4-732C-4BBF-8431-B07A8868B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3C470-BF65-4CF1-BEBD-E8217D8B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3B350-FF86-43DB-8BF9-4812DAD6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B4ED5-7BBA-4B31-B5AE-C6F128D6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3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8103-6EBA-4D3E-987C-11E66917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85C93-0438-45DF-AB7B-1B98AED20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01B5-403F-437F-911B-EF455F884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76693-76EB-4DA6-B7FE-AD7456572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B0C21-C998-475F-ABAD-A36C2D1F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0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4D5E-43C9-4D19-B05A-5A55B703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FB83F-F76E-4773-A0DA-CC38B5554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7CEEA-863F-4D1B-AEA3-610EB03D2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6327A-953D-4A68-8FBB-A4B1AB7A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5228A-3754-4CE9-8F4F-8988483D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31650-7A07-4F86-BC02-65E27436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2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AABA-4771-4016-8693-A5706D5C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FBDFD-2FCC-4F37-8DBA-CE9BAACE4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B6DBA-F849-4F17-BA55-49AC8E4AC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200E5-1C46-4A04-9C5B-B90357DE3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EFFAC-EFB1-4691-B624-64574A052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3A75E-041A-4095-A80D-836E37CD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66B46-020A-4B30-A16F-1E779486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8D302E-18F8-4033-A309-863B2AE0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3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33E7-5884-481B-A524-D7C6B94D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A4EAC-BDDC-421B-BB67-8DBCCA06A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EC4C0-CBBA-42DA-B334-D9D298C38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7F9D3-F1DC-4C94-91F0-8BA9A3E1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30872-3C0D-404D-814E-B2E44DE4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7D156-F31D-48B4-B03C-DFC49621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BF68D-0456-4809-8418-89EFA87C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9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FEDB-2714-431E-B16D-DFE6FAE8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BE852-D70E-471A-AF88-9625504AA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84C5E-55AC-48E9-B27B-810943537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644E7-8A8D-4FFD-BBBF-63525AE1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8EAAC-6CB9-4A9D-9766-76A147732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8A67D-20E6-42D4-8BDA-BDCD2C98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7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9116-2C81-44FC-B1A4-03B0832F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4ADF4A-E8A5-4E2A-86A6-1BCEDDE62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F62B4-0E78-4839-A816-63A0A5066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0A6F7-554C-475F-9A35-71EB8D20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858CB-EF4C-4DC4-A085-D41EE4EFD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FF45A-F0E0-42E2-9524-26EAE2FF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6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99512-6D25-4016-BE37-59E71A07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97A3B-30FB-43EE-AE7C-5C00B2E63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2BA35-F7EA-443E-9A21-B78C1B780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9C46B-4BE3-4E22-82F2-AF3CB1544CE1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4725-D7D7-4B1C-9638-1F9C79150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EB9CE-7D4D-46BC-BD12-673A28D8F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DAC9-F691-4557-9C08-D1CD9D3E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2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10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4" Type="http://schemas.microsoft.com/office/2007/relationships/hdphoto" Target="../media/hdphoto2.wdp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 /><Relationship Id="rId3" Type="http://schemas.openxmlformats.org/officeDocument/2006/relationships/image" Target="../media/image14.png" /><Relationship Id="rId7" Type="http://schemas.openxmlformats.org/officeDocument/2006/relationships/image" Target="../media/image17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Relationship Id="rId6" Type="http://schemas.microsoft.com/office/2007/relationships/hdphoto" Target="../media/hdphoto5.wdp" /><Relationship Id="rId5" Type="http://schemas.openxmlformats.org/officeDocument/2006/relationships/image" Target="../media/image16.png" /><Relationship Id="rId4" Type="http://schemas.openxmlformats.org/officeDocument/2006/relationships/image" Target="../media/image15.svg" 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Relationship Id="rId5" Type="http://schemas.microsoft.com/office/2007/relationships/hdphoto" Target="../media/hdphoto7.wdp" /><Relationship Id="rId4" Type="http://schemas.openxmlformats.org/officeDocument/2006/relationships/image" Target="../media/image20.png" 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 /><Relationship Id="rId3" Type="http://schemas.microsoft.com/office/2007/relationships/hdphoto" Target="../media/hdphoto10.wdp" /><Relationship Id="rId7" Type="http://schemas.openxmlformats.org/officeDocument/2006/relationships/diagramColors" Target="../diagrams/colors1.xml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Relationship Id="rId6" Type="http://schemas.openxmlformats.org/officeDocument/2006/relationships/diagramQuickStyle" Target="../diagrams/quickStyle1.xml" /><Relationship Id="rId5" Type="http://schemas.openxmlformats.org/officeDocument/2006/relationships/diagramLayout" Target="../diagrams/layout1.xml" /><Relationship Id="rId4" Type="http://schemas.openxmlformats.org/officeDocument/2006/relationships/diagramData" Target="../diagrams/data1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8.png" 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 /><Relationship Id="rId7" Type="http://schemas.openxmlformats.org/officeDocument/2006/relationships/image" Target="../media/image9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png" /><Relationship Id="rId5" Type="http://schemas.microsoft.com/office/2007/relationships/hdphoto" Target="../media/hdphoto4.wdp" /><Relationship Id="rId4" Type="http://schemas.openxmlformats.org/officeDocument/2006/relationships/image" Target="../media/image7.png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85DE4A-6951-4887-8637-013BDC4DD458}"/>
              </a:ext>
            </a:extLst>
          </p:cNvPr>
          <p:cNvGrpSpPr/>
          <p:nvPr/>
        </p:nvGrpSpPr>
        <p:grpSpPr>
          <a:xfrm>
            <a:off x="451519" y="-92123"/>
            <a:ext cx="11004212" cy="7042245"/>
            <a:chOff x="451519" y="-92123"/>
            <a:chExt cx="11004212" cy="70422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7A630EE-72D9-4267-838A-E30990E6CB9C}"/>
                </a:ext>
              </a:extLst>
            </p:cNvPr>
            <p:cNvGrpSpPr/>
            <p:nvPr/>
          </p:nvGrpSpPr>
          <p:grpSpPr>
            <a:xfrm>
              <a:off x="451519" y="-92123"/>
              <a:ext cx="11004212" cy="7042245"/>
              <a:chOff x="451519" y="-92123"/>
              <a:chExt cx="11004212" cy="7042245"/>
            </a:xfrm>
            <a:solidFill>
              <a:schemeClr val="accent4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06CB3E4-71F9-4F29-8084-71B1CE320D35}"/>
                  </a:ext>
                </a:extLst>
              </p:cNvPr>
              <p:cNvSpPr/>
              <p:nvPr/>
            </p:nvSpPr>
            <p:spPr>
              <a:xfrm>
                <a:off x="1204910" y="-92123"/>
                <a:ext cx="10250821" cy="7042245"/>
              </a:xfrm>
              <a:custGeom>
                <a:avLst/>
                <a:gdLst/>
                <a:ahLst/>
                <a:cxnLst/>
                <a:rect l="l" t="t" r="r" b="b"/>
                <a:pathLst>
                  <a:path w="10250821" h="7042245">
                    <a:moveTo>
                      <a:pt x="4550529" y="5216792"/>
                    </a:moveTo>
                    <a:lnTo>
                      <a:pt x="4550529" y="5227977"/>
                    </a:lnTo>
                    <a:cubicBezTo>
                      <a:pt x="4550529" y="5236696"/>
                      <a:pt x="4549124" y="5243780"/>
                      <a:pt x="4546313" y="5249229"/>
                    </a:cubicBezTo>
                    <a:cubicBezTo>
                      <a:pt x="4543502" y="5254678"/>
                      <a:pt x="4538741" y="5259296"/>
                      <a:pt x="4532030" y="5263082"/>
                    </a:cubicBezTo>
                    <a:cubicBezTo>
                      <a:pt x="4525319" y="5266868"/>
                      <a:pt x="4518063" y="5268761"/>
                      <a:pt x="4510262" y="5268761"/>
                    </a:cubicBezTo>
                    <a:cubicBezTo>
                      <a:pt x="4502805" y="5268761"/>
                      <a:pt x="4497155" y="5267011"/>
                      <a:pt x="4493312" y="5263512"/>
                    </a:cubicBezTo>
                    <a:cubicBezTo>
                      <a:pt x="4489469" y="5260013"/>
                      <a:pt x="4487547" y="5255510"/>
                      <a:pt x="4487547" y="5250004"/>
                    </a:cubicBezTo>
                    <a:cubicBezTo>
                      <a:pt x="4487547" y="5245185"/>
                      <a:pt x="4489497" y="5240883"/>
                      <a:pt x="4493398" y="5237097"/>
                    </a:cubicBezTo>
                    <a:cubicBezTo>
                      <a:pt x="4497183" y="5233426"/>
                      <a:pt x="4506189" y="5229698"/>
                      <a:pt x="4520415" y="5225912"/>
                    </a:cubicBezTo>
                    <a:cubicBezTo>
                      <a:pt x="4530854" y="5223273"/>
                      <a:pt x="4540892" y="5220233"/>
                      <a:pt x="4550529" y="5216792"/>
                    </a:cubicBezTo>
                    <a:close/>
                    <a:moveTo>
                      <a:pt x="3007479" y="5216792"/>
                    </a:moveTo>
                    <a:cubicBezTo>
                      <a:pt x="2997842" y="5220233"/>
                      <a:pt x="2987804" y="5223273"/>
                      <a:pt x="2977364" y="5225912"/>
                    </a:cubicBezTo>
                    <a:cubicBezTo>
                      <a:pt x="2963139" y="5229698"/>
                      <a:pt x="2954133" y="5233426"/>
                      <a:pt x="2950347" y="5237097"/>
                    </a:cubicBezTo>
                    <a:cubicBezTo>
                      <a:pt x="2946447" y="5240883"/>
                      <a:pt x="2944497" y="5245185"/>
                      <a:pt x="2944497" y="5250004"/>
                    </a:cubicBezTo>
                    <a:cubicBezTo>
                      <a:pt x="2944497" y="5255510"/>
                      <a:pt x="2946418" y="5260013"/>
                      <a:pt x="2950261" y="5263512"/>
                    </a:cubicBezTo>
                    <a:cubicBezTo>
                      <a:pt x="2954105" y="5267011"/>
                      <a:pt x="2959754" y="5268761"/>
                      <a:pt x="2967211" y="5268761"/>
                    </a:cubicBezTo>
                    <a:cubicBezTo>
                      <a:pt x="2975013" y="5268761"/>
                      <a:pt x="2982269" y="5266868"/>
                      <a:pt x="2988980" y="5263082"/>
                    </a:cubicBezTo>
                    <a:cubicBezTo>
                      <a:pt x="2995691" y="5259296"/>
                      <a:pt x="3000452" y="5254678"/>
                      <a:pt x="3003263" y="5249229"/>
                    </a:cubicBezTo>
                    <a:cubicBezTo>
                      <a:pt x="3006073" y="5243780"/>
                      <a:pt x="3007479" y="5236696"/>
                      <a:pt x="3007479" y="5227977"/>
                    </a:cubicBezTo>
                    <a:close/>
                    <a:moveTo>
                      <a:pt x="5268415" y="5168953"/>
                    </a:moveTo>
                    <a:cubicBezTo>
                      <a:pt x="5277708" y="5168953"/>
                      <a:pt x="5285394" y="5172480"/>
                      <a:pt x="5291475" y="5179536"/>
                    </a:cubicBezTo>
                    <a:cubicBezTo>
                      <a:pt x="5297555" y="5186591"/>
                      <a:pt x="5300595" y="5197289"/>
                      <a:pt x="5300595" y="5211629"/>
                    </a:cubicBezTo>
                    <a:cubicBezTo>
                      <a:pt x="5300595" y="5227461"/>
                      <a:pt x="5297612" y="5238876"/>
                      <a:pt x="5291647" y="5245874"/>
                    </a:cubicBezTo>
                    <a:cubicBezTo>
                      <a:pt x="5285681" y="5252872"/>
                      <a:pt x="5278224" y="5256371"/>
                      <a:pt x="5269276" y="5256371"/>
                    </a:cubicBezTo>
                    <a:cubicBezTo>
                      <a:pt x="5260901" y="5256371"/>
                      <a:pt x="5253875" y="5252900"/>
                      <a:pt x="5248196" y="5245960"/>
                    </a:cubicBezTo>
                    <a:cubicBezTo>
                      <a:pt x="5242517" y="5239019"/>
                      <a:pt x="5239678" y="5228092"/>
                      <a:pt x="5239678" y="5213178"/>
                    </a:cubicBezTo>
                    <a:cubicBezTo>
                      <a:pt x="5239678" y="5197232"/>
                      <a:pt x="5242431" y="5185874"/>
                      <a:pt x="5247938" y="5179106"/>
                    </a:cubicBezTo>
                    <a:cubicBezTo>
                      <a:pt x="5253444" y="5172337"/>
                      <a:pt x="5260270" y="5168953"/>
                      <a:pt x="5268415" y="5168953"/>
                    </a:cubicBezTo>
                    <a:close/>
                    <a:moveTo>
                      <a:pt x="4289689" y="5168092"/>
                    </a:moveTo>
                    <a:cubicBezTo>
                      <a:pt x="4297949" y="5168092"/>
                      <a:pt x="4304947" y="5171563"/>
                      <a:pt x="4310683" y="5178503"/>
                    </a:cubicBezTo>
                    <a:cubicBezTo>
                      <a:pt x="4316419" y="5185444"/>
                      <a:pt x="4319287" y="5196314"/>
                      <a:pt x="4319287" y="5211113"/>
                    </a:cubicBezTo>
                    <a:cubicBezTo>
                      <a:pt x="4319287" y="5227174"/>
                      <a:pt x="4316534" y="5238560"/>
                      <a:pt x="4311027" y="5245271"/>
                    </a:cubicBezTo>
                    <a:cubicBezTo>
                      <a:pt x="4305521" y="5251983"/>
                      <a:pt x="4298695" y="5255338"/>
                      <a:pt x="4290550" y="5255338"/>
                    </a:cubicBezTo>
                    <a:cubicBezTo>
                      <a:pt x="4281257" y="5255338"/>
                      <a:pt x="4273571" y="5251839"/>
                      <a:pt x="4267491" y="5244841"/>
                    </a:cubicBezTo>
                    <a:cubicBezTo>
                      <a:pt x="4261410" y="5237843"/>
                      <a:pt x="4258370" y="5227117"/>
                      <a:pt x="4258370" y="5212662"/>
                    </a:cubicBezTo>
                    <a:cubicBezTo>
                      <a:pt x="4258370" y="5196945"/>
                      <a:pt x="4261353" y="5185587"/>
                      <a:pt x="4267318" y="5178589"/>
                    </a:cubicBezTo>
                    <a:cubicBezTo>
                      <a:pt x="4273284" y="5171591"/>
                      <a:pt x="4280741" y="5168092"/>
                      <a:pt x="4289689" y="5168092"/>
                    </a:cubicBezTo>
                    <a:close/>
                    <a:moveTo>
                      <a:pt x="1617698" y="5164823"/>
                    </a:moveTo>
                    <a:cubicBezTo>
                      <a:pt x="1607489" y="5164823"/>
                      <a:pt x="1599057" y="5168752"/>
                      <a:pt x="1592403" y="5176610"/>
                    </a:cubicBezTo>
                    <a:cubicBezTo>
                      <a:pt x="1585749" y="5184469"/>
                      <a:pt x="1582422" y="5196429"/>
                      <a:pt x="1582422" y="5212490"/>
                    </a:cubicBezTo>
                    <a:cubicBezTo>
                      <a:pt x="1582422" y="5228780"/>
                      <a:pt x="1585720" y="5240826"/>
                      <a:pt x="1592317" y="5248627"/>
                    </a:cubicBezTo>
                    <a:cubicBezTo>
                      <a:pt x="1598914" y="5256428"/>
                      <a:pt x="1607202" y="5260329"/>
                      <a:pt x="1617183" y="5260329"/>
                    </a:cubicBezTo>
                    <a:cubicBezTo>
                      <a:pt x="1627278" y="5260329"/>
                      <a:pt x="1635566" y="5256485"/>
                      <a:pt x="1642049" y="5248799"/>
                    </a:cubicBezTo>
                    <a:cubicBezTo>
                      <a:pt x="1648530" y="5241113"/>
                      <a:pt x="1651771" y="5228780"/>
                      <a:pt x="1651771" y="5211801"/>
                    </a:cubicBezTo>
                    <a:cubicBezTo>
                      <a:pt x="1651771" y="5195970"/>
                      <a:pt x="1648502" y="5184182"/>
                      <a:pt x="1641963" y="5176438"/>
                    </a:cubicBezTo>
                    <a:cubicBezTo>
                      <a:pt x="1635423" y="5168695"/>
                      <a:pt x="1627336" y="5164823"/>
                      <a:pt x="1617698" y="5164823"/>
                    </a:cubicBezTo>
                    <a:close/>
                    <a:moveTo>
                      <a:pt x="5037690" y="5158112"/>
                    </a:moveTo>
                    <a:cubicBezTo>
                      <a:pt x="5047327" y="5158112"/>
                      <a:pt x="5055099" y="5161037"/>
                      <a:pt x="5061007" y="5166888"/>
                    </a:cubicBezTo>
                    <a:cubicBezTo>
                      <a:pt x="5066916" y="5172739"/>
                      <a:pt x="5070558" y="5182432"/>
                      <a:pt x="5071934" y="5195970"/>
                    </a:cubicBezTo>
                    <a:lnTo>
                      <a:pt x="5002929" y="5195970"/>
                    </a:lnTo>
                    <a:cubicBezTo>
                      <a:pt x="5004076" y="5185071"/>
                      <a:pt x="5006773" y="5176869"/>
                      <a:pt x="5011017" y="5171362"/>
                    </a:cubicBezTo>
                    <a:cubicBezTo>
                      <a:pt x="5017671" y="5162528"/>
                      <a:pt x="5026562" y="5158112"/>
                      <a:pt x="5037690" y="5158112"/>
                    </a:cubicBezTo>
                    <a:close/>
                    <a:moveTo>
                      <a:pt x="4666648" y="5120770"/>
                    </a:moveTo>
                    <a:lnTo>
                      <a:pt x="4666648" y="5303521"/>
                    </a:lnTo>
                    <a:lnTo>
                      <a:pt x="4736685" y="5303521"/>
                    </a:lnTo>
                    <a:lnTo>
                      <a:pt x="4736685" y="5120770"/>
                    </a:lnTo>
                    <a:close/>
                    <a:moveTo>
                      <a:pt x="3339008" y="5120770"/>
                    </a:moveTo>
                    <a:lnTo>
                      <a:pt x="3412909" y="5120770"/>
                    </a:lnTo>
                    <a:lnTo>
                      <a:pt x="3450603" y="5242432"/>
                    </a:lnTo>
                    <a:lnTo>
                      <a:pt x="3485611" y="5120770"/>
                    </a:lnTo>
                    <a:lnTo>
                      <a:pt x="3554627" y="5120770"/>
                    </a:lnTo>
                    <a:lnTo>
                      <a:pt x="3482121" y="5316038"/>
                    </a:lnTo>
                    <a:cubicBezTo>
                      <a:pt x="3473865" y="5338310"/>
                      <a:pt x="3465436" y="5353349"/>
                      <a:pt x="3456836" y="5361155"/>
                    </a:cubicBezTo>
                    <a:cubicBezTo>
                      <a:pt x="3444681" y="5372178"/>
                      <a:pt x="3426161" y="5377689"/>
                      <a:pt x="3401277" y="5377689"/>
                    </a:cubicBezTo>
                    <a:cubicBezTo>
                      <a:pt x="3391185" y="5377689"/>
                      <a:pt x="3375590" y="5376312"/>
                      <a:pt x="3354490" y="5373559"/>
                    </a:cubicBezTo>
                    <a:lnTo>
                      <a:pt x="3348988" y="5324687"/>
                    </a:lnTo>
                    <a:cubicBezTo>
                      <a:pt x="3359075" y="5327900"/>
                      <a:pt x="3370308" y="5329506"/>
                      <a:pt x="3382687" y="5329506"/>
                    </a:cubicBezTo>
                    <a:cubicBezTo>
                      <a:pt x="3390940" y="5329506"/>
                      <a:pt x="3397616" y="5327611"/>
                      <a:pt x="3402717" y="5323820"/>
                    </a:cubicBezTo>
                    <a:cubicBezTo>
                      <a:pt x="3407818" y="5320030"/>
                      <a:pt x="3412144" y="5313253"/>
                      <a:pt x="3415697" y="5303489"/>
                    </a:cubicBezTo>
                    <a:close/>
                    <a:moveTo>
                      <a:pt x="2644078" y="5120770"/>
                    </a:moveTo>
                    <a:lnTo>
                      <a:pt x="2714460" y="5120770"/>
                    </a:lnTo>
                    <a:lnTo>
                      <a:pt x="2714460" y="5221266"/>
                    </a:lnTo>
                    <a:cubicBezTo>
                      <a:pt x="2714460" y="5232738"/>
                      <a:pt x="2716582" y="5240883"/>
                      <a:pt x="2720826" y="5245702"/>
                    </a:cubicBezTo>
                    <a:cubicBezTo>
                      <a:pt x="2725072" y="5250520"/>
                      <a:pt x="2731037" y="5252929"/>
                      <a:pt x="2738724" y="5252929"/>
                    </a:cubicBezTo>
                    <a:cubicBezTo>
                      <a:pt x="2747099" y="5252929"/>
                      <a:pt x="2753953" y="5249717"/>
                      <a:pt x="2759287" y="5243292"/>
                    </a:cubicBezTo>
                    <a:cubicBezTo>
                      <a:pt x="2764622" y="5236868"/>
                      <a:pt x="2767289" y="5225338"/>
                      <a:pt x="2767289" y="5208704"/>
                    </a:cubicBezTo>
                    <a:lnTo>
                      <a:pt x="2767289" y="5120770"/>
                    </a:lnTo>
                    <a:lnTo>
                      <a:pt x="2837327" y="5120770"/>
                    </a:lnTo>
                    <a:lnTo>
                      <a:pt x="2837327" y="5303521"/>
                    </a:lnTo>
                    <a:lnTo>
                      <a:pt x="2771936" y="5303521"/>
                    </a:lnTo>
                    <a:lnTo>
                      <a:pt x="2771936" y="5273923"/>
                    </a:lnTo>
                    <a:cubicBezTo>
                      <a:pt x="2762185" y="5286084"/>
                      <a:pt x="2752347" y="5294745"/>
                      <a:pt x="2742423" y="5299907"/>
                    </a:cubicBezTo>
                    <a:cubicBezTo>
                      <a:pt x="2732500" y="5305070"/>
                      <a:pt x="2720311" y="5307651"/>
                      <a:pt x="2705856" y="5307651"/>
                    </a:cubicBezTo>
                    <a:cubicBezTo>
                      <a:pt x="2686583" y="5307651"/>
                      <a:pt x="2671468" y="5301886"/>
                      <a:pt x="2660512" y="5290357"/>
                    </a:cubicBezTo>
                    <a:cubicBezTo>
                      <a:pt x="2649556" y="5278827"/>
                      <a:pt x="2644078" y="5261074"/>
                      <a:pt x="2644078" y="5237097"/>
                    </a:cubicBezTo>
                    <a:close/>
                    <a:moveTo>
                      <a:pt x="2313973" y="5120770"/>
                    </a:moveTo>
                    <a:lnTo>
                      <a:pt x="2384010" y="5120770"/>
                    </a:lnTo>
                    <a:lnTo>
                      <a:pt x="2384010" y="5303521"/>
                    </a:lnTo>
                    <a:lnTo>
                      <a:pt x="2313973" y="5303521"/>
                    </a:lnTo>
                    <a:close/>
                    <a:moveTo>
                      <a:pt x="5034765" y="5116640"/>
                    </a:moveTo>
                    <a:cubicBezTo>
                      <a:pt x="5002528" y="5116640"/>
                      <a:pt x="4977261" y="5125473"/>
                      <a:pt x="4958962" y="5143140"/>
                    </a:cubicBezTo>
                    <a:cubicBezTo>
                      <a:pt x="4940664" y="5160807"/>
                      <a:pt x="4931515" y="5183924"/>
                      <a:pt x="4931515" y="5212490"/>
                    </a:cubicBezTo>
                    <a:cubicBezTo>
                      <a:pt x="4931515" y="5232566"/>
                      <a:pt x="4936075" y="5250032"/>
                      <a:pt x="4945196" y="5264889"/>
                    </a:cubicBezTo>
                    <a:cubicBezTo>
                      <a:pt x="4954316" y="5279745"/>
                      <a:pt x="4965817" y="5290586"/>
                      <a:pt x="4979698" y="5297412"/>
                    </a:cubicBezTo>
                    <a:cubicBezTo>
                      <a:pt x="4993579" y="5304238"/>
                      <a:pt x="5012624" y="5307651"/>
                      <a:pt x="5036830" y="5307651"/>
                    </a:cubicBezTo>
                    <a:cubicBezTo>
                      <a:pt x="5064707" y="5307651"/>
                      <a:pt x="5086103" y="5303665"/>
                      <a:pt x="5101016" y="5295691"/>
                    </a:cubicBezTo>
                    <a:cubicBezTo>
                      <a:pt x="5115930" y="5287718"/>
                      <a:pt x="5128664" y="5274554"/>
                      <a:pt x="5139219" y="5256199"/>
                    </a:cubicBezTo>
                    <a:lnTo>
                      <a:pt x="5070214" y="5249831"/>
                    </a:lnTo>
                    <a:cubicBezTo>
                      <a:pt x="5065854" y="5255338"/>
                      <a:pt x="5061782" y="5259181"/>
                      <a:pt x="5057996" y="5261361"/>
                    </a:cubicBezTo>
                    <a:cubicBezTo>
                      <a:pt x="5051801" y="5264803"/>
                      <a:pt x="5045262" y="5266523"/>
                      <a:pt x="5038378" y="5266523"/>
                    </a:cubicBezTo>
                    <a:cubicBezTo>
                      <a:pt x="5027480" y="5266523"/>
                      <a:pt x="5018646" y="5262566"/>
                      <a:pt x="5011878" y="5254650"/>
                    </a:cubicBezTo>
                    <a:cubicBezTo>
                      <a:pt x="5007059" y="5249143"/>
                      <a:pt x="5004019" y="5240768"/>
                      <a:pt x="5002757" y="5229526"/>
                    </a:cubicBezTo>
                    <a:lnTo>
                      <a:pt x="5143177" y="5229526"/>
                    </a:lnTo>
                    <a:lnTo>
                      <a:pt x="5143177" y="5221610"/>
                    </a:lnTo>
                    <a:cubicBezTo>
                      <a:pt x="5143177" y="5197518"/>
                      <a:pt x="5139219" y="5177958"/>
                      <a:pt x="5131303" y="5162930"/>
                    </a:cubicBezTo>
                    <a:cubicBezTo>
                      <a:pt x="5123387" y="5147901"/>
                      <a:pt x="5111858" y="5136429"/>
                      <a:pt x="5096714" y="5128513"/>
                    </a:cubicBezTo>
                    <a:cubicBezTo>
                      <a:pt x="5081571" y="5120598"/>
                      <a:pt x="5060921" y="5116640"/>
                      <a:pt x="5034765" y="5116640"/>
                    </a:cubicBezTo>
                    <a:close/>
                    <a:moveTo>
                      <a:pt x="4889015" y="5116640"/>
                    </a:moveTo>
                    <a:cubicBezTo>
                      <a:pt x="4879149" y="5116640"/>
                      <a:pt x="4870861" y="5119077"/>
                      <a:pt x="4864149" y="5123953"/>
                    </a:cubicBezTo>
                    <a:cubicBezTo>
                      <a:pt x="4857438" y="5128829"/>
                      <a:pt x="4850928" y="5137748"/>
                      <a:pt x="4844618" y="5150712"/>
                    </a:cubicBezTo>
                    <a:lnTo>
                      <a:pt x="4844618" y="5120770"/>
                    </a:lnTo>
                    <a:lnTo>
                      <a:pt x="4779055" y="5120770"/>
                    </a:lnTo>
                    <a:lnTo>
                      <a:pt x="4779055" y="5303521"/>
                    </a:lnTo>
                    <a:lnTo>
                      <a:pt x="4849436" y="5303521"/>
                    </a:lnTo>
                    <a:lnTo>
                      <a:pt x="4849436" y="5242260"/>
                    </a:lnTo>
                    <a:cubicBezTo>
                      <a:pt x="4849436" y="5213006"/>
                      <a:pt x="4853050" y="5193044"/>
                      <a:pt x="4860278" y="5182375"/>
                    </a:cubicBezTo>
                    <a:cubicBezTo>
                      <a:pt x="4865325" y="5174804"/>
                      <a:pt x="4872438" y="5171018"/>
                      <a:pt x="4881616" y="5171018"/>
                    </a:cubicBezTo>
                    <a:cubicBezTo>
                      <a:pt x="4886434" y="5171018"/>
                      <a:pt x="4892973" y="5172739"/>
                      <a:pt x="4901233" y="5176180"/>
                    </a:cubicBezTo>
                    <a:lnTo>
                      <a:pt x="4922916" y="5126276"/>
                    </a:lnTo>
                    <a:cubicBezTo>
                      <a:pt x="4910641" y="5119852"/>
                      <a:pt x="4899340" y="5116640"/>
                      <a:pt x="4889015" y="5116640"/>
                    </a:cubicBezTo>
                    <a:close/>
                    <a:moveTo>
                      <a:pt x="4517317" y="5116640"/>
                    </a:moveTo>
                    <a:cubicBezTo>
                      <a:pt x="4504239" y="5116640"/>
                      <a:pt x="4492078" y="5117615"/>
                      <a:pt x="4480836" y="5119565"/>
                    </a:cubicBezTo>
                    <a:cubicBezTo>
                      <a:pt x="4469593" y="5121515"/>
                      <a:pt x="4460759" y="5124269"/>
                      <a:pt x="4454335" y="5127825"/>
                    </a:cubicBezTo>
                    <a:cubicBezTo>
                      <a:pt x="4445387" y="5132758"/>
                      <a:pt x="4438532" y="5138580"/>
                      <a:pt x="4433771" y="5145291"/>
                    </a:cubicBezTo>
                    <a:cubicBezTo>
                      <a:pt x="4429010" y="5152003"/>
                      <a:pt x="4425368" y="5161209"/>
                      <a:pt x="4422844" y="5172911"/>
                    </a:cubicBezTo>
                    <a:lnTo>
                      <a:pt x="4489784" y="5179966"/>
                    </a:lnTo>
                    <a:cubicBezTo>
                      <a:pt x="4492537" y="5172050"/>
                      <a:pt x="4496151" y="5166658"/>
                      <a:pt x="4500625" y="5163790"/>
                    </a:cubicBezTo>
                    <a:cubicBezTo>
                      <a:pt x="4506361" y="5160119"/>
                      <a:pt x="4514965" y="5158284"/>
                      <a:pt x="4526438" y="5158284"/>
                    </a:cubicBezTo>
                    <a:cubicBezTo>
                      <a:pt x="4535386" y="5158284"/>
                      <a:pt x="4541638" y="5160004"/>
                      <a:pt x="4545195" y="5163446"/>
                    </a:cubicBezTo>
                    <a:cubicBezTo>
                      <a:pt x="4548751" y="5166888"/>
                      <a:pt x="4550529" y="5172911"/>
                      <a:pt x="4550529" y="5181515"/>
                    </a:cubicBezTo>
                    <a:cubicBezTo>
                      <a:pt x="4541810" y="5184956"/>
                      <a:pt x="4533550" y="5187738"/>
                      <a:pt x="4525749" y="5189861"/>
                    </a:cubicBezTo>
                    <a:cubicBezTo>
                      <a:pt x="4517948" y="5191983"/>
                      <a:pt x="4500912" y="5195683"/>
                      <a:pt x="4474641" y="5200960"/>
                    </a:cubicBezTo>
                    <a:cubicBezTo>
                      <a:pt x="4452729" y="5205319"/>
                      <a:pt x="4437700" y="5211973"/>
                      <a:pt x="4429555" y="5220922"/>
                    </a:cubicBezTo>
                    <a:cubicBezTo>
                      <a:pt x="4421410" y="5229870"/>
                      <a:pt x="4417337" y="5241285"/>
                      <a:pt x="4417337" y="5255166"/>
                    </a:cubicBezTo>
                    <a:cubicBezTo>
                      <a:pt x="4417337" y="5269965"/>
                      <a:pt x="4422987" y="5282412"/>
                      <a:pt x="4434287" y="5292508"/>
                    </a:cubicBezTo>
                    <a:cubicBezTo>
                      <a:pt x="4445588" y="5302603"/>
                      <a:pt x="4462136" y="5307651"/>
                      <a:pt x="4483933" y="5307651"/>
                    </a:cubicBezTo>
                    <a:cubicBezTo>
                      <a:pt x="4500338" y="5307651"/>
                      <a:pt x="4514736" y="5305127"/>
                      <a:pt x="4527126" y="5300080"/>
                    </a:cubicBezTo>
                    <a:cubicBezTo>
                      <a:pt x="4536189" y="5296294"/>
                      <a:pt x="4545309" y="5289984"/>
                      <a:pt x="4554487" y="5281150"/>
                    </a:cubicBezTo>
                    <a:cubicBezTo>
                      <a:pt x="4555290" y="5286428"/>
                      <a:pt x="4556093" y="5290300"/>
                      <a:pt x="4556896" y="5292766"/>
                    </a:cubicBezTo>
                    <a:cubicBezTo>
                      <a:pt x="4557699" y="5295233"/>
                      <a:pt x="4559420" y="5298818"/>
                      <a:pt x="4562059" y="5303521"/>
                    </a:cubicBezTo>
                    <a:lnTo>
                      <a:pt x="4627794" y="5303521"/>
                    </a:lnTo>
                    <a:cubicBezTo>
                      <a:pt x="4624123" y="5295950"/>
                      <a:pt x="4621742" y="5289726"/>
                      <a:pt x="4620653" y="5284850"/>
                    </a:cubicBezTo>
                    <a:cubicBezTo>
                      <a:pt x="4619563" y="5279975"/>
                      <a:pt x="4619018" y="5273235"/>
                      <a:pt x="4619018" y="5264631"/>
                    </a:cubicBezTo>
                    <a:lnTo>
                      <a:pt x="4619018" y="5183924"/>
                    </a:lnTo>
                    <a:cubicBezTo>
                      <a:pt x="4619018" y="5175320"/>
                      <a:pt x="4617297" y="5166285"/>
                      <a:pt x="4613855" y="5156821"/>
                    </a:cubicBezTo>
                    <a:cubicBezTo>
                      <a:pt x="4610414" y="5147356"/>
                      <a:pt x="4605710" y="5140043"/>
                      <a:pt x="4599745" y="5134880"/>
                    </a:cubicBezTo>
                    <a:cubicBezTo>
                      <a:pt x="4591255" y="5127423"/>
                      <a:pt x="4580644" y="5122519"/>
                      <a:pt x="4567909" y="5120167"/>
                    </a:cubicBezTo>
                    <a:cubicBezTo>
                      <a:pt x="4555175" y="5117816"/>
                      <a:pt x="4538311" y="5116640"/>
                      <a:pt x="4517317" y="5116640"/>
                    </a:cubicBezTo>
                    <a:close/>
                    <a:moveTo>
                      <a:pt x="4312576" y="5116640"/>
                    </a:moveTo>
                    <a:cubicBezTo>
                      <a:pt x="4300186" y="5116640"/>
                      <a:pt x="4288886" y="5119336"/>
                      <a:pt x="4278676" y="5124727"/>
                    </a:cubicBezTo>
                    <a:cubicBezTo>
                      <a:pt x="4271104" y="5128743"/>
                      <a:pt x="4262787" y="5136429"/>
                      <a:pt x="4253724" y="5147787"/>
                    </a:cubicBezTo>
                    <a:lnTo>
                      <a:pt x="4253724" y="5120770"/>
                    </a:lnTo>
                    <a:lnTo>
                      <a:pt x="4188160" y="5120770"/>
                    </a:lnTo>
                    <a:lnTo>
                      <a:pt x="4188160" y="5373043"/>
                    </a:lnTo>
                    <a:lnTo>
                      <a:pt x="4258886" y="5373043"/>
                    </a:lnTo>
                    <a:lnTo>
                      <a:pt x="4258886" y="5285797"/>
                    </a:lnTo>
                    <a:cubicBezTo>
                      <a:pt x="4265885" y="5293024"/>
                      <a:pt x="4273829" y="5298473"/>
                      <a:pt x="4282720" y="5302145"/>
                    </a:cubicBezTo>
                    <a:cubicBezTo>
                      <a:pt x="4291611" y="5305816"/>
                      <a:pt x="4301448" y="5307651"/>
                      <a:pt x="4312232" y="5307651"/>
                    </a:cubicBezTo>
                    <a:cubicBezTo>
                      <a:pt x="4334488" y="5307651"/>
                      <a:pt x="4352901" y="5299649"/>
                      <a:pt x="4367470" y="5283646"/>
                    </a:cubicBezTo>
                    <a:cubicBezTo>
                      <a:pt x="4382040" y="5267642"/>
                      <a:pt x="4389325" y="5244440"/>
                      <a:pt x="4389325" y="5214038"/>
                    </a:cubicBezTo>
                    <a:cubicBezTo>
                      <a:pt x="4389325" y="5186505"/>
                      <a:pt x="4382643" y="5163389"/>
                      <a:pt x="4369277" y="5144689"/>
                    </a:cubicBezTo>
                    <a:cubicBezTo>
                      <a:pt x="4355912" y="5125989"/>
                      <a:pt x="4337012" y="5116640"/>
                      <a:pt x="4312576" y="5116640"/>
                    </a:cubicBezTo>
                    <a:close/>
                    <a:moveTo>
                      <a:pt x="3964544" y="5116640"/>
                    </a:moveTo>
                    <a:cubicBezTo>
                      <a:pt x="3950988" y="5116640"/>
                      <a:pt x="3939413" y="5118991"/>
                      <a:pt x="3929820" y="5123695"/>
                    </a:cubicBezTo>
                    <a:cubicBezTo>
                      <a:pt x="3920227" y="5128399"/>
                      <a:pt x="3910720" y="5136314"/>
                      <a:pt x="3901299" y="5147442"/>
                    </a:cubicBezTo>
                    <a:lnTo>
                      <a:pt x="3901299" y="5120770"/>
                    </a:lnTo>
                    <a:lnTo>
                      <a:pt x="3835908" y="5120770"/>
                    </a:lnTo>
                    <a:lnTo>
                      <a:pt x="3835908" y="5303521"/>
                    </a:lnTo>
                    <a:lnTo>
                      <a:pt x="3906117" y="5303521"/>
                    </a:lnTo>
                    <a:lnTo>
                      <a:pt x="3906117" y="5210253"/>
                    </a:lnTo>
                    <a:cubicBezTo>
                      <a:pt x="3906117" y="5196371"/>
                      <a:pt x="3908707" y="5186390"/>
                      <a:pt x="3913888" y="5180310"/>
                    </a:cubicBezTo>
                    <a:cubicBezTo>
                      <a:pt x="3919068" y="5174230"/>
                      <a:pt x="3925688" y="5171190"/>
                      <a:pt x="3933747" y="5171190"/>
                    </a:cubicBezTo>
                    <a:cubicBezTo>
                      <a:pt x="3938696" y="5171190"/>
                      <a:pt x="3943013" y="5172595"/>
                      <a:pt x="3946696" y="5175406"/>
                    </a:cubicBezTo>
                    <a:cubicBezTo>
                      <a:pt x="3950380" y="5178216"/>
                      <a:pt x="3952970" y="5181916"/>
                      <a:pt x="3954467" y="5186505"/>
                    </a:cubicBezTo>
                    <a:cubicBezTo>
                      <a:pt x="3955388" y="5189373"/>
                      <a:pt x="3955849" y="5194822"/>
                      <a:pt x="3955849" y="5202853"/>
                    </a:cubicBezTo>
                    <a:lnTo>
                      <a:pt x="3955849" y="5303521"/>
                    </a:lnTo>
                    <a:lnTo>
                      <a:pt x="4026059" y="5303521"/>
                    </a:lnTo>
                    <a:lnTo>
                      <a:pt x="4026059" y="5209220"/>
                    </a:lnTo>
                    <a:cubicBezTo>
                      <a:pt x="4026059" y="5196027"/>
                      <a:pt x="4028574" y="5186448"/>
                      <a:pt x="4033605" y="5180482"/>
                    </a:cubicBezTo>
                    <a:cubicBezTo>
                      <a:pt x="4038636" y="5174517"/>
                      <a:pt x="4045267" y="5171534"/>
                      <a:pt x="4053498" y="5171534"/>
                    </a:cubicBezTo>
                    <a:cubicBezTo>
                      <a:pt x="4060471" y="5171534"/>
                      <a:pt x="4066301" y="5174689"/>
                      <a:pt x="4070988" y="5180998"/>
                    </a:cubicBezTo>
                    <a:cubicBezTo>
                      <a:pt x="4074190" y="5185014"/>
                      <a:pt x="4075791" y="5191151"/>
                      <a:pt x="4075791" y="5199411"/>
                    </a:cubicBezTo>
                    <a:lnTo>
                      <a:pt x="4075791" y="5303521"/>
                    </a:lnTo>
                    <a:lnTo>
                      <a:pt x="4146000" y="5303521"/>
                    </a:lnTo>
                    <a:lnTo>
                      <a:pt x="4146000" y="5188742"/>
                    </a:lnTo>
                    <a:cubicBezTo>
                      <a:pt x="4146000" y="5163962"/>
                      <a:pt x="4140501" y="5145750"/>
                      <a:pt x="4129503" y="5134106"/>
                    </a:cubicBezTo>
                    <a:cubicBezTo>
                      <a:pt x="4118505" y="5122462"/>
                      <a:pt x="4103211" y="5116640"/>
                      <a:pt x="4083620" y="5116640"/>
                    </a:cubicBezTo>
                    <a:cubicBezTo>
                      <a:pt x="4070330" y="5116640"/>
                      <a:pt x="4059161" y="5118791"/>
                      <a:pt x="4050110" y="5123093"/>
                    </a:cubicBezTo>
                    <a:cubicBezTo>
                      <a:pt x="4041060" y="5127395"/>
                      <a:pt x="4031035" y="5135511"/>
                      <a:pt x="4020036" y="5147442"/>
                    </a:cubicBezTo>
                    <a:cubicBezTo>
                      <a:pt x="4014637" y="5137232"/>
                      <a:pt x="4007686" y="5129546"/>
                      <a:pt x="3999184" y="5124383"/>
                    </a:cubicBezTo>
                    <a:cubicBezTo>
                      <a:pt x="3990682" y="5119221"/>
                      <a:pt x="3979136" y="5116640"/>
                      <a:pt x="3964544" y="5116640"/>
                    </a:cubicBezTo>
                    <a:close/>
                    <a:moveTo>
                      <a:pt x="2974267" y="5116640"/>
                    </a:moveTo>
                    <a:cubicBezTo>
                      <a:pt x="2995261" y="5116640"/>
                      <a:pt x="3012125" y="5117816"/>
                      <a:pt x="3024859" y="5120167"/>
                    </a:cubicBezTo>
                    <a:cubicBezTo>
                      <a:pt x="3037593" y="5122519"/>
                      <a:pt x="3048205" y="5127423"/>
                      <a:pt x="3056694" y="5134880"/>
                    </a:cubicBezTo>
                    <a:cubicBezTo>
                      <a:pt x="3062660" y="5140043"/>
                      <a:pt x="3067363" y="5147356"/>
                      <a:pt x="3070805" y="5156821"/>
                    </a:cubicBezTo>
                    <a:cubicBezTo>
                      <a:pt x="3074247" y="5166285"/>
                      <a:pt x="3075968" y="5175320"/>
                      <a:pt x="3075968" y="5183924"/>
                    </a:cubicBezTo>
                    <a:lnTo>
                      <a:pt x="3075968" y="5264631"/>
                    </a:lnTo>
                    <a:cubicBezTo>
                      <a:pt x="3075968" y="5273235"/>
                      <a:pt x="3076512" y="5279975"/>
                      <a:pt x="3077602" y="5284850"/>
                    </a:cubicBezTo>
                    <a:cubicBezTo>
                      <a:pt x="3078692" y="5289726"/>
                      <a:pt x="3081073" y="5295950"/>
                      <a:pt x="3084744" y="5303521"/>
                    </a:cubicBezTo>
                    <a:lnTo>
                      <a:pt x="3019008" y="5303521"/>
                    </a:lnTo>
                    <a:cubicBezTo>
                      <a:pt x="3016370" y="5298818"/>
                      <a:pt x="3014649" y="5295233"/>
                      <a:pt x="3013846" y="5292766"/>
                    </a:cubicBezTo>
                    <a:cubicBezTo>
                      <a:pt x="3013043" y="5290300"/>
                      <a:pt x="3012240" y="5286428"/>
                      <a:pt x="3011437" y="5281150"/>
                    </a:cubicBezTo>
                    <a:cubicBezTo>
                      <a:pt x="3002259" y="5289984"/>
                      <a:pt x="2993139" y="5296294"/>
                      <a:pt x="2984076" y="5300080"/>
                    </a:cubicBezTo>
                    <a:cubicBezTo>
                      <a:pt x="2971686" y="5305127"/>
                      <a:pt x="2957288" y="5307651"/>
                      <a:pt x="2940883" y="5307651"/>
                    </a:cubicBezTo>
                    <a:cubicBezTo>
                      <a:pt x="2919086" y="5307651"/>
                      <a:pt x="2902537" y="5302603"/>
                      <a:pt x="2891238" y="5292508"/>
                    </a:cubicBezTo>
                    <a:cubicBezTo>
                      <a:pt x="2879937" y="5282412"/>
                      <a:pt x="2874288" y="5269965"/>
                      <a:pt x="2874288" y="5255166"/>
                    </a:cubicBezTo>
                    <a:cubicBezTo>
                      <a:pt x="2874288" y="5241285"/>
                      <a:pt x="2878360" y="5229870"/>
                      <a:pt x="2886506" y="5220922"/>
                    </a:cubicBezTo>
                    <a:cubicBezTo>
                      <a:pt x="2894651" y="5211973"/>
                      <a:pt x="2909678" y="5205319"/>
                      <a:pt x="2931590" y="5200960"/>
                    </a:cubicBezTo>
                    <a:cubicBezTo>
                      <a:pt x="2957862" y="5195683"/>
                      <a:pt x="2974898" y="5191983"/>
                      <a:pt x="2982699" y="5189861"/>
                    </a:cubicBezTo>
                    <a:cubicBezTo>
                      <a:pt x="2990500" y="5187738"/>
                      <a:pt x="2998760" y="5184956"/>
                      <a:pt x="3007479" y="5181515"/>
                    </a:cubicBezTo>
                    <a:cubicBezTo>
                      <a:pt x="3007479" y="5172911"/>
                      <a:pt x="3005701" y="5166888"/>
                      <a:pt x="3002144" y="5163446"/>
                    </a:cubicBezTo>
                    <a:cubicBezTo>
                      <a:pt x="2998588" y="5160004"/>
                      <a:pt x="2992336" y="5158284"/>
                      <a:pt x="2983387" y="5158284"/>
                    </a:cubicBezTo>
                    <a:cubicBezTo>
                      <a:pt x="2971915" y="5158284"/>
                      <a:pt x="2963311" y="5160119"/>
                      <a:pt x="2957575" y="5163790"/>
                    </a:cubicBezTo>
                    <a:cubicBezTo>
                      <a:pt x="2953101" y="5166658"/>
                      <a:pt x="2949487" y="5172050"/>
                      <a:pt x="2946734" y="5179966"/>
                    </a:cubicBezTo>
                    <a:lnTo>
                      <a:pt x="2879794" y="5172911"/>
                    </a:lnTo>
                    <a:cubicBezTo>
                      <a:pt x="2882318" y="5161209"/>
                      <a:pt x="2885960" y="5152003"/>
                      <a:pt x="2890722" y="5145291"/>
                    </a:cubicBezTo>
                    <a:cubicBezTo>
                      <a:pt x="2895482" y="5138580"/>
                      <a:pt x="2902337" y="5132758"/>
                      <a:pt x="2911285" y="5127825"/>
                    </a:cubicBezTo>
                    <a:cubicBezTo>
                      <a:pt x="2917709" y="5124269"/>
                      <a:pt x="2926543" y="5121515"/>
                      <a:pt x="2937785" y="5119565"/>
                    </a:cubicBezTo>
                    <a:cubicBezTo>
                      <a:pt x="2949028" y="5117615"/>
                      <a:pt x="2961189" y="5116640"/>
                      <a:pt x="2974267" y="5116640"/>
                    </a:cubicBezTo>
                    <a:close/>
                    <a:moveTo>
                      <a:pt x="2509840" y="5116640"/>
                    </a:moveTo>
                    <a:cubicBezTo>
                      <a:pt x="2531637" y="5116640"/>
                      <a:pt x="2547727" y="5118303"/>
                      <a:pt x="2558109" y="5121630"/>
                    </a:cubicBezTo>
                    <a:cubicBezTo>
                      <a:pt x="2568491" y="5124957"/>
                      <a:pt x="2577153" y="5130119"/>
                      <a:pt x="2584094" y="5137117"/>
                    </a:cubicBezTo>
                    <a:cubicBezTo>
                      <a:pt x="2591034" y="5144115"/>
                      <a:pt x="2596799" y="5153580"/>
                      <a:pt x="2601388" y="5165511"/>
                    </a:cubicBezTo>
                    <a:lnTo>
                      <a:pt x="2534964" y="5172050"/>
                    </a:lnTo>
                    <a:cubicBezTo>
                      <a:pt x="2533243" y="5166199"/>
                      <a:pt x="2530375" y="5161897"/>
                      <a:pt x="2526360" y="5159144"/>
                    </a:cubicBezTo>
                    <a:cubicBezTo>
                      <a:pt x="2520854" y="5155473"/>
                      <a:pt x="2514199" y="5153637"/>
                      <a:pt x="2506398" y="5153637"/>
                    </a:cubicBezTo>
                    <a:cubicBezTo>
                      <a:pt x="2498482" y="5153637"/>
                      <a:pt x="2492718" y="5155040"/>
                      <a:pt x="2489104" y="5157847"/>
                    </a:cubicBezTo>
                    <a:cubicBezTo>
                      <a:pt x="2485490" y="5160653"/>
                      <a:pt x="2483683" y="5164061"/>
                      <a:pt x="2483683" y="5168071"/>
                    </a:cubicBezTo>
                    <a:cubicBezTo>
                      <a:pt x="2483683" y="5172538"/>
                      <a:pt x="2485978" y="5175917"/>
                      <a:pt x="2490567" y="5178208"/>
                    </a:cubicBezTo>
                    <a:cubicBezTo>
                      <a:pt x="2495155" y="5180498"/>
                      <a:pt x="2505136" y="5182561"/>
                      <a:pt x="2520509" y="5184394"/>
                    </a:cubicBezTo>
                    <a:cubicBezTo>
                      <a:pt x="2543798" y="5187029"/>
                      <a:pt x="2561120" y="5190696"/>
                      <a:pt x="2572478" y="5195396"/>
                    </a:cubicBezTo>
                    <a:cubicBezTo>
                      <a:pt x="2583836" y="5200095"/>
                      <a:pt x="2592525" y="5206799"/>
                      <a:pt x="2598548" y="5215509"/>
                    </a:cubicBezTo>
                    <a:cubicBezTo>
                      <a:pt x="2604571" y="5224219"/>
                      <a:pt x="2607583" y="5233788"/>
                      <a:pt x="2607583" y="5244217"/>
                    </a:cubicBezTo>
                    <a:cubicBezTo>
                      <a:pt x="2607583" y="5254761"/>
                      <a:pt x="2604399" y="5265018"/>
                      <a:pt x="2598033" y="5274989"/>
                    </a:cubicBezTo>
                    <a:cubicBezTo>
                      <a:pt x="2591665" y="5284960"/>
                      <a:pt x="2581627" y="5292896"/>
                      <a:pt x="2567918" y="5298798"/>
                    </a:cubicBezTo>
                    <a:cubicBezTo>
                      <a:pt x="2554208" y="5304700"/>
                      <a:pt x="2535538" y="5307651"/>
                      <a:pt x="2511905" y="5307651"/>
                    </a:cubicBezTo>
                    <a:cubicBezTo>
                      <a:pt x="2478521" y="5307651"/>
                      <a:pt x="2454745" y="5302890"/>
                      <a:pt x="2440577" y="5293368"/>
                    </a:cubicBezTo>
                    <a:cubicBezTo>
                      <a:pt x="2426408" y="5283846"/>
                      <a:pt x="2417317" y="5270309"/>
                      <a:pt x="2413301" y="5252757"/>
                    </a:cubicBezTo>
                    <a:lnTo>
                      <a:pt x="2482823" y="5246218"/>
                    </a:lnTo>
                    <a:cubicBezTo>
                      <a:pt x="2485691" y="5254478"/>
                      <a:pt x="2489706" y="5260386"/>
                      <a:pt x="2494869" y="5263942"/>
                    </a:cubicBezTo>
                    <a:cubicBezTo>
                      <a:pt x="2500031" y="5267499"/>
                      <a:pt x="2506914" y="5269277"/>
                      <a:pt x="2515519" y="5269277"/>
                    </a:cubicBezTo>
                    <a:cubicBezTo>
                      <a:pt x="2524926" y="5269277"/>
                      <a:pt x="2532211" y="5267272"/>
                      <a:pt x="2537373" y="5263262"/>
                    </a:cubicBezTo>
                    <a:cubicBezTo>
                      <a:pt x="2541388" y="5260285"/>
                      <a:pt x="2543396" y="5256562"/>
                      <a:pt x="2543396" y="5252095"/>
                    </a:cubicBezTo>
                    <a:cubicBezTo>
                      <a:pt x="2543396" y="5247055"/>
                      <a:pt x="2540758" y="5243160"/>
                      <a:pt x="2535481" y="5240410"/>
                    </a:cubicBezTo>
                    <a:cubicBezTo>
                      <a:pt x="2531694" y="5238463"/>
                      <a:pt x="2521657" y="5236058"/>
                      <a:pt x="2505366" y="5233193"/>
                    </a:cubicBezTo>
                    <a:cubicBezTo>
                      <a:pt x="2481045" y="5228954"/>
                      <a:pt x="2464152" y="5225029"/>
                      <a:pt x="2454688" y="5221419"/>
                    </a:cubicBezTo>
                    <a:cubicBezTo>
                      <a:pt x="2445223" y="5217809"/>
                      <a:pt x="2437250" y="5211706"/>
                      <a:pt x="2430768" y="5203111"/>
                    </a:cubicBezTo>
                    <a:cubicBezTo>
                      <a:pt x="2424286" y="5194516"/>
                      <a:pt x="2421045" y="5184717"/>
                      <a:pt x="2421045" y="5173715"/>
                    </a:cubicBezTo>
                    <a:cubicBezTo>
                      <a:pt x="2421045" y="5161680"/>
                      <a:pt x="2424544" y="5151307"/>
                      <a:pt x="2431543" y="5142597"/>
                    </a:cubicBezTo>
                    <a:cubicBezTo>
                      <a:pt x="2438540" y="5133887"/>
                      <a:pt x="2448177" y="5127384"/>
                      <a:pt x="2460452" y="5123086"/>
                    </a:cubicBezTo>
                    <a:cubicBezTo>
                      <a:pt x="2472727" y="5118788"/>
                      <a:pt x="2489190" y="5116640"/>
                      <a:pt x="2509840" y="5116640"/>
                    </a:cubicBezTo>
                    <a:close/>
                    <a:moveTo>
                      <a:pt x="1869591" y="5116640"/>
                    </a:moveTo>
                    <a:cubicBezTo>
                      <a:pt x="1879915" y="5116640"/>
                      <a:pt x="1891216" y="5119852"/>
                      <a:pt x="1903491" y="5126276"/>
                    </a:cubicBezTo>
                    <a:lnTo>
                      <a:pt x="1881808" y="5176180"/>
                    </a:lnTo>
                    <a:cubicBezTo>
                      <a:pt x="1873549" y="5172739"/>
                      <a:pt x="1867009" y="5171018"/>
                      <a:pt x="1862191" y="5171018"/>
                    </a:cubicBezTo>
                    <a:cubicBezTo>
                      <a:pt x="1853014" y="5171018"/>
                      <a:pt x="1845900" y="5174804"/>
                      <a:pt x="1840853" y="5182375"/>
                    </a:cubicBezTo>
                    <a:cubicBezTo>
                      <a:pt x="1833625" y="5193044"/>
                      <a:pt x="1830012" y="5213006"/>
                      <a:pt x="1830012" y="5242260"/>
                    </a:cubicBezTo>
                    <a:lnTo>
                      <a:pt x="1830012" y="5303521"/>
                    </a:lnTo>
                    <a:lnTo>
                      <a:pt x="1759630" y="5303521"/>
                    </a:lnTo>
                    <a:lnTo>
                      <a:pt x="1759630" y="5120770"/>
                    </a:lnTo>
                    <a:lnTo>
                      <a:pt x="1825194" y="5120770"/>
                    </a:lnTo>
                    <a:lnTo>
                      <a:pt x="1825194" y="5150712"/>
                    </a:lnTo>
                    <a:cubicBezTo>
                      <a:pt x="1831503" y="5137748"/>
                      <a:pt x="1838013" y="5128829"/>
                      <a:pt x="1844724" y="5123953"/>
                    </a:cubicBezTo>
                    <a:cubicBezTo>
                      <a:pt x="1851436" y="5119077"/>
                      <a:pt x="1859724" y="5116640"/>
                      <a:pt x="1869591" y="5116640"/>
                    </a:cubicBezTo>
                    <a:close/>
                    <a:moveTo>
                      <a:pt x="1616666" y="5116640"/>
                    </a:moveTo>
                    <a:cubicBezTo>
                      <a:pt x="1653262" y="5116640"/>
                      <a:pt x="1680910" y="5127251"/>
                      <a:pt x="1699611" y="5148475"/>
                    </a:cubicBezTo>
                    <a:cubicBezTo>
                      <a:pt x="1714639" y="5165568"/>
                      <a:pt x="1722153" y="5186620"/>
                      <a:pt x="1722153" y="5211629"/>
                    </a:cubicBezTo>
                    <a:cubicBezTo>
                      <a:pt x="1722153" y="5239736"/>
                      <a:pt x="1712832" y="5262766"/>
                      <a:pt x="1694190" y="5280720"/>
                    </a:cubicBezTo>
                    <a:cubicBezTo>
                      <a:pt x="1675547" y="5298674"/>
                      <a:pt x="1649764" y="5307651"/>
                      <a:pt x="1616839" y="5307651"/>
                    </a:cubicBezTo>
                    <a:cubicBezTo>
                      <a:pt x="1587470" y="5307651"/>
                      <a:pt x="1563722" y="5300194"/>
                      <a:pt x="1545596" y="5285280"/>
                    </a:cubicBezTo>
                    <a:cubicBezTo>
                      <a:pt x="1523340" y="5266810"/>
                      <a:pt x="1512212" y="5242604"/>
                      <a:pt x="1512212" y="5212662"/>
                    </a:cubicBezTo>
                    <a:cubicBezTo>
                      <a:pt x="1512212" y="5184784"/>
                      <a:pt x="1521619" y="5161811"/>
                      <a:pt x="1540434" y="5143743"/>
                    </a:cubicBezTo>
                    <a:cubicBezTo>
                      <a:pt x="1559249" y="5125674"/>
                      <a:pt x="1584659" y="5116640"/>
                      <a:pt x="1616666" y="5116640"/>
                    </a:cubicBezTo>
                    <a:close/>
                    <a:moveTo>
                      <a:pt x="5300079" y="5051248"/>
                    </a:moveTo>
                    <a:lnTo>
                      <a:pt x="5300079" y="5138666"/>
                    </a:lnTo>
                    <a:cubicBezTo>
                      <a:pt x="5293195" y="5131324"/>
                      <a:pt x="5285308" y="5125817"/>
                      <a:pt x="5276417" y="5122146"/>
                    </a:cubicBezTo>
                    <a:cubicBezTo>
                      <a:pt x="5267526" y="5118475"/>
                      <a:pt x="5257632" y="5116640"/>
                      <a:pt x="5246733" y="5116640"/>
                    </a:cubicBezTo>
                    <a:cubicBezTo>
                      <a:pt x="5224362" y="5116640"/>
                      <a:pt x="5205921" y="5124670"/>
                      <a:pt x="5191409" y="5140731"/>
                    </a:cubicBezTo>
                    <a:cubicBezTo>
                      <a:pt x="5176896" y="5156792"/>
                      <a:pt x="5169640" y="5179966"/>
                      <a:pt x="5169640" y="5210253"/>
                    </a:cubicBezTo>
                    <a:cubicBezTo>
                      <a:pt x="5169640" y="5237327"/>
                      <a:pt x="5176208" y="5260329"/>
                      <a:pt x="5189344" y="5279258"/>
                    </a:cubicBezTo>
                    <a:cubicBezTo>
                      <a:pt x="5202479" y="5298187"/>
                      <a:pt x="5221494" y="5307651"/>
                      <a:pt x="5246389" y="5307651"/>
                    </a:cubicBezTo>
                    <a:cubicBezTo>
                      <a:pt x="5258779" y="5307651"/>
                      <a:pt x="5270021" y="5305013"/>
                      <a:pt x="5280117" y="5299735"/>
                    </a:cubicBezTo>
                    <a:cubicBezTo>
                      <a:pt x="5287689" y="5295720"/>
                      <a:pt x="5296064" y="5287976"/>
                      <a:pt x="5305241" y="5276504"/>
                    </a:cubicBezTo>
                    <a:lnTo>
                      <a:pt x="5305241" y="5303521"/>
                    </a:lnTo>
                    <a:lnTo>
                      <a:pt x="5370805" y="5303521"/>
                    </a:lnTo>
                    <a:lnTo>
                      <a:pt x="5370805" y="5051248"/>
                    </a:lnTo>
                    <a:close/>
                    <a:moveTo>
                      <a:pt x="4666648" y="5051248"/>
                    </a:moveTo>
                    <a:lnTo>
                      <a:pt x="4666648" y="5098915"/>
                    </a:lnTo>
                    <a:lnTo>
                      <a:pt x="4736685" y="5098915"/>
                    </a:lnTo>
                    <a:lnTo>
                      <a:pt x="4736685" y="5051248"/>
                    </a:lnTo>
                    <a:close/>
                    <a:moveTo>
                      <a:pt x="3709785" y="5051248"/>
                    </a:moveTo>
                    <a:lnTo>
                      <a:pt x="3709785" y="5303521"/>
                    </a:lnTo>
                    <a:lnTo>
                      <a:pt x="3787911" y="5303521"/>
                    </a:lnTo>
                    <a:lnTo>
                      <a:pt x="3787911" y="5051248"/>
                    </a:lnTo>
                    <a:close/>
                    <a:moveTo>
                      <a:pt x="3237726" y="5051248"/>
                    </a:moveTo>
                    <a:lnTo>
                      <a:pt x="3307935" y="5051248"/>
                    </a:lnTo>
                    <a:lnTo>
                      <a:pt x="3307935" y="5303521"/>
                    </a:lnTo>
                    <a:lnTo>
                      <a:pt x="3237726" y="5303521"/>
                    </a:lnTo>
                    <a:close/>
                    <a:moveTo>
                      <a:pt x="3123425" y="5051248"/>
                    </a:moveTo>
                    <a:lnTo>
                      <a:pt x="3193635" y="5051248"/>
                    </a:lnTo>
                    <a:lnTo>
                      <a:pt x="3193635" y="5303521"/>
                    </a:lnTo>
                    <a:lnTo>
                      <a:pt x="3123425" y="5303521"/>
                    </a:lnTo>
                    <a:close/>
                    <a:moveTo>
                      <a:pt x="2313973" y="5051248"/>
                    </a:moveTo>
                    <a:lnTo>
                      <a:pt x="2384010" y="5051248"/>
                    </a:lnTo>
                    <a:lnTo>
                      <a:pt x="2384010" y="5098915"/>
                    </a:lnTo>
                    <a:lnTo>
                      <a:pt x="2313973" y="5098915"/>
                    </a:lnTo>
                    <a:close/>
                    <a:moveTo>
                      <a:pt x="2005508" y="5051248"/>
                    </a:moveTo>
                    <a:lnTo>
                      <a:pt x="2086997" y="5051248"/>
                    </a:lnTo>
                    <a:lnTo>
                      <a:pt x="2143777" y="5232795"/>
                    </a:lnTo>
                    <a:lnTo>
                      <a:pt x="2199830" y="5051248"/>
                    </a:lnTo>
                    <a:lnTo>
                      <a:pt x="2278947" y="5051248"/>
                    </a:lnTo>
                    <a:lnTo>
                      <a:pt x="2185275" y="5303521"/>
                    </a:lnTo>
                    <a:lnTo>
                      <a:pt x="2100782" y="5303521"/>
                    </a:lnTo>
                    <a:close/>
                    <a:moveTo>
                      <a:pt x="1297207" y="5051248"/>
                    </a:moveTo>
                    <a:lnTo>
                      <a:pt x="1489939" y="5051248"/>
                    </a:lnTo>
                    <a:lnTo>
                      <a:pt x="1489939" y="5105454"/>
                    </a:lnTo>
                    <a:lnTo>
                      <a:pt x="1375504" y="5105454"/>
                    </a:lnTo>
                    <a:lnTo>
                      <a:pt x="1375504" y="5149507"/>
                    </a:lnTo>
                    <a:lnTo>
                      <a:pt x="1473247" y="5149507"/>
                    </a:lnTo>
                    <a:lnTo>
                      <a:pt x="1473247" y="5200444"/>
                    </a:lnTo>
                    <a:lnTo>
                      <a:pt x="1375504" y="5200444"/>
                    </a:lnTo>
                    <a:lnTo>
                      <a:pt x="1375504" y="5303521"/>
                    </a:lnTo>
                    <a:lnTo>
                      <a:pt x="1297207" y="5303521"/>
                    </a:lnTo>
                    <a:close/>
                    <a:moveTo>
                      <a:pt x="4141897" y="3818813"/>
                    </a:moveTo>
                    <a:lnTo>
                      <a:pt x="4229948" y="4105582"/>
                    </a:lnTo>
                    <a:lnTo>
                      <a:pt x="4054764" y="4105582"/>
                    </a:lnTo>
                    <a:close/>
                    <a:moveTo>
                      <a:pt x="3174725" y="3773104"/>
                    </a:moveTo>
                    <a:lnTo>
                      <a:pt x="3174725" y="3935262"/>
                    </a:lnTo>
                    <a:lnTo>
                      <a:pt x="3278659" y="3935262"/>
                    </a:lnTo>
                    <a:cubicBezTo>
                      <a:pt x="3289905" y="3935262"/>
                      <a:pt x="3311671" y="3931634"/>
                      <a:pt x="3343957" y="3924379"/>
                    </a:cubicBezTo>
                    <a:cubicBezTo>
                      <a:pt x="3360282" y="3921114"/>
                      <a:pt x="3373613" y="3912770"/>
                      <a:pt x="3383952" y="3899348"/>
                    </a:cubicBezTo>
                    <a:cubicBezTo>
                      <a:pt x="3394291" y="3885925"/>
                      <a:pt x="3399461" y="3870508"/>
                      <a:pt x="3399461" y="3853095"/>
                    </a:cubicBezTo>
                    <a:cubicBezTo>
                      <a:pt x="3399461" y="3827338"/>
                      <a:pt x="3391298" y="3807567"/>
                      <a:pt x="3374974" y="3793782"/>
                    </a:cubicBezTo>
                    <a:cubicBezTo>
                      <a:pt x="3358649" y="3779997"/>
                      <a:pt x="3327995" y="3773104"/>
                      <a:pt x="3283012" y="3773104"/>
                    </a:cubicBezTo>
                    <a:close/>
                    <a:moveTo>
                      <a:pt x="5424611" y="3612035"/>
                    </a:moveTo>
                    <a:lnTo>
                      <a:pt x="5735323" y="4075653"/>
                    </a:lnTo>
                    <a:lnTo>
                      <a:pt x="5735323" y="4409763"/>
                    </a:lnTo>
                    <a:lnTo>
                      <a:pt x="5982368" y="4409763"/>
                    </a:lnTo>
                    <a:lnTo>
                      <a:pt x="5982368" y="4075653"/>
                    </a:lnTo>
                    <a:lnTo>
                      <a:pt x="6292535" y="3612035"/>
                    </a:lnTo>
                    <a:lnTo>
                      <a:pt x="6020195" y="3612035"/>
                    </a:lnTo>
                    <a:lnTo>
                      <a:pt x="5859143" y="3881153"/>
                    </a:lnTo>
                    <a:lnTo>
                      <a:pt x="5698423" y="3612035"/>
                    </a:lnTo>
                    <a:close/>
                    <a:moveTo>
                      <a:pt x="2927136" y="3612035"/>
                    </a:moveTo>
                    <a:lnTo>
                      <a:pt x="3337971" y="3612035"/>
                    </a:lnTo>
                    <a:cubicBezTo>
                      <a:pt x="3414153" y="3612035"/>
                      <a:pt x="3472377" y="3618565"/>
                      <a:pt x="3512644" y="3631625"/>
                    </a:cubicBezTo>
                    <a:cubicBezTo>
                      <a:pt x="3552912" y="3644684"/>
                      <a:pt x="3585380" y="3668899"/>
                      <a:pt x="3610048" y="3704269"/>
                    </a:cubicBezTo>
                    <a:cubicBezTo>
                      <a:pt x="3634716" y="3739639"/>
                      <a:pt x="3647050" y="3782718"/>
                      <a:pt x="3647050" y="3833505"/>
                    </a:cubicBezTo>
                    <a:cubicBezTo>
                      <a:pt x="3647050" y="3877763"/>
                      <a:pt x="3637613" y="3915944"/>
                      <a:pt x="3618737" y="3948050"/>
                    </a:cubicBezTo>
                    <a:cubicBezTo>
                      <a:pt x="3599862" y="3980155"/>
                      <a:pt x="3573910" y="4006183"/>
                      <a:pt x="3540881" y="4026135"/>
                    </a:cubicBezTo>
                    <a:cubicBezTo>
                      <a:pt x="3519829" y="4038832"/>
                      <a:pt x="3490972" y="4049353"/>
                      <a:pt x="3454310" y="4057696"/>
                    </a:cubicBezTo>
                    <a:cubicBezTo>
                      <a:pt x="3483671" y="4067502"/>
                      <a:pt x="3505060" y="4077306"/>
                      <a:pt x="3518477" y="4087106"/>
                    </a:cubicBezTo>
                    <a:cubicBezTo>
                      <a:pt x="3527541" y="4093642"/>
                      <a:pt x="3540683" y="4107621"/>
                      <a:pt x="3557903" y="4129044"/>
                    </a:cubicBezTo>
                    <a:cubicBezTo>
                      <a:pt x="3575123" y="4150467"/>
                      <a:pt x="3586632" y="4166989"/>
                      <a:pt x="3592431" y="4178609"/>
                    </a:cubicBezTo>
                    <a:lnTo>
                      <a:pt x="3711140" y="4408476"/>
                    </a:lnTo>
                    <a:lnTo>
                      <a:pt x="4010484" y="3612035"/>
                    </a:lnTo>
                    <a:lnTo>
                      <a:pt x="4047933" y="3612035"/>
                    </a:lnTo>
                    <a:lnTo>
                      <a:pt x="3848501" y="4409763"/>
                    </a:lnTo>
                    <a:lnTo>
                      <a:pt x="3711804" y="4409763"/>
                    </a:lnTo>
                    <a:lnTo>
                      <a:pt x="3710656" y="4409763"/>
                    </a:lnTo>
                    <a:lnTo>
                      <a:pt x="3433275" y="4409763"/>
                    </a:lnTo>
                    <a:lnTo>
                      <a:pt x="3301513" y="4165983"/>
                    </a:lnTo>
                    <a:cubicBezTo>
                      <a:pt x="3284826" y="4134422"/>
                      <a:pt x="3269952" y="4113925"/>
                      <a:pt x="3256893" y="4104493"/>
                    </a:cubicBezTo>
                    <a:cubicBezTo>
                      <a:pt x="3239117" y="4092159"/>
                      <a:pt x="3218983" y="4085992"/>
                      <a:pt x="3196492" y="4085992"/>
                    </a:cubicBezTo>
                    <a:lnTo>
                      <a:pt x="3174725" y="4085992"/>
                    </a:lnTo>
                    <a:lnTo>
                      <a:pt x="3174725" y="4409763"/>
                    </a:lnTo>
                    <a:lnTo>
                      <a:pt x="2927136" y="4409763"/>
                    </a:lnTo>
                    <a:close/>
                    <a:moveTo>
                      <a:pt x="2123227" y="3612035"/>
                    </a:moveTo>
                    <a:lnTo>
                      <a:pt x="2783828" y="3612035"/>
                    </a:lnTo>
                    <a:lnTo>
                      <a:pt x="2783828" y="3782355"/>
                    </a:lnTo>
                    <a:lnTo>
                      <a:pt x="2370273" y="3782355"/>
                    </a:lnTo>
                    <a:lnTo>
                      <a:pt x="2370273" y="3909143"/>
                    </a:lnTo>
                    <a:lnTo>
                      <a:pt x="2753900" y="3909143"/>
                    </a:lnTo>
                    <a:lnTo>
                      <a:pt x="2753900" y="4071844"/>
                    </a:lnTo>
                    <a:lnTo>
                      <a:pt x="2370273" y="4071844"/>
                    </a:lnTo>
                    <a:lnTo>
                      <a:pt x="2370273" y="4229104"/>
                    </a:lnTo>
                    <a:lnTo>
                      <a:pt x="2795800" y="4229104"/>
                    </a:lnTo>
                    <a:lnTo>
                      <a:pt x="2795800" y="4409763"/>
                    </a:lnTo>
                    <a:lnTo>
                      <a:pt x="2123227" y="4409763"/>
                    </a:lnTo>
                    <a:close/>
                    <a:moveTo>
                      <a:pt x="1267624" y="3612035"/>
                    </a:moveTo>
                    <a:lnTo>
                      <a:pt x="2016922" y="3612035"/>
                    </a:lnTo>
                    <a:lnTo>
                      <a:pt x="2016922" y="3809018"/>
                    </a:lnTo>
                    <a:lnTo>
                      <a:pt x="1765523" y="3809018"/>
                    </a:lnTo>
                    <a:lnTo>
                      <a:pt x="1765523" y="4409763"/>
                    </a:lnTo>
                    <a:lnTo>
                      <a:pt x="1519022" y="4409763"/>
                    </a:lnTo>
                    <a:lnTo>
                      <a:pt x="1519022" y="3809018"/>
                    </a:lnTo>
                    <a:lnTo>
                      <a:pt x="1267624" y="3809018"/>
                    </a:lnTo>
                    <a:close/>
                    <a:moveTo>
                      <a:pt x="895316" y="3612035"/>
                    </a:moveTo>
                    <a:lnTo>
                      <a:pt x="1142361" y="3612035"/>
                    </a:lnTo>
                    <a:lnTo>
                      <a:pt x="1142361" y="4409763"/>
                    </a:lnTo>
                    <a:lnTo>
                      <a:pt x="895316" y="4409763"/>
                    </a:lnTo>
                    <a:close/>
                    <a:moveTo>
                      <a:pt x="142571" y="3612035"/>
                    </a:moveTo>
                    <a:lnTo>
                      <a:pt x="389072" y="3612035"/>
                    </a:lnTo>
                    <a:lnTo>
                      <a:pt x="389072" y="4213324"/>
                    </a:lnTo>
                    <a:lnTo>
                      <a:pt x="773788" y="4213324"/>
                    </a:lnTo>
                    <a:lnTo>
                      <a:pt x="773788" y="4409763"/>
                    </a:lnTo>
                    <a:lnTo>
                      <a:pt x="142571" y="4409763"/>
                    </a:lnTo>
                    <a:close/>
                    <a:moveTo>
                      <a:pt x="5012748" y="3598431"/>
                    </a:moveTo>
                    <a:cubicBezTo>
                      <a:pt x="4884329" y="3598431"/>
                      <a:pt x="4785021" y="3633869"/>
                      <a:pt x="4714825" y="3704745"/>
                    </a:cubicBezTo>
                    <a:cubicBezTo>
                      <a:pt x="4644629" y="3775621"/>
                      <a:pt x="4609531" y="3877038"/>
                      <a:pt x="4609531" y="4008995"/>
                    </a:cubicBezTo>
                    <a:cubicBezTo>
                      <a:pt x="4609531" y="4107968"/>
                      <a:pt x="4629483" y="4189176"/>
                      <a:pt x="4669388" y="4252618"/>
                    </a:cubicBezTo>
                    <a:cubicBezTo>
                      <a:pt x="4709292" y="4316060"/>
                      <a:pt x="4756725" y="4360379"/>
                      <a:pt x="4811684" y="4385574"/>
                    </a:cubicBezTo>
                    <a:cubicBezTo>
                      <a:pt x="4866644" y="4410769"/>
                      <a:pt x="4937474" y="4423367"/>
                      <a:pt x="5024175" y="4423367"/>
                    </a:cubicBezTo>
                    <a:cubicBezTo>
                      <a:pt x="5095641" y="4423367"/>
                      <a:pt x="5154500" y="4413028"/>
                      <a:pt x="5200753" y="4392350"/>
                    </a:cubicBezTo>
                    <a:cubicBezTo>
                      <a:pt x="5247006" y="4371673"/>
                      <a:pt x="5285731" y="4341019"/>
                      <a:pt x="5316930" y="4300389"/>
                    </a:cubicBezTo>
                    <a:cubicBezTo>
                      <a:pt x="5348128" y="4259758"/>
                      <a:pt x="5370982" y="4209152"/>
                      <a:pt x="5385493" y="4148570"/>
                    </a:cubicBezTo>
                    <a:lnTo>
                      <a:pt x="5169464" y="4083271"/>
                    </a:lnTo>
                    <a:cubicBezTo>
                      <a:pt x="5158581" y="4133696"/>
                      <a:pt x="5141077" y="4172150"/>
                      <a:pt x="5116953" y="4198632"/>
                    </a:cubicBezTo>
                    <a:cubicBezTo>
                      <a:pt x="5092829" y="4225114"/>
                      <a:pt x="5057187" y="4238355"/>
                      <a:pt x="5010027" y="4238355"/>
                    </a:cubicBezTo>
                    <a:cubicBezTo>
                      <a:pt x="4961416" y="4238355"/>
                      <a:pt x="4923688" y="4221960"/>
                      <a:pt x="4896844" y="4189169"/>
                    </a:cubicBezTo>
                    <a:cubicBezTo>
                      <a:pt x="4869999" y="4156378"/>
                      <a:pt x="4856577" y="4095776"/>
                      <a:pt x="4856577" y="4007362"/>
                    </a:cubicBezTo>
                    <a:cubicBezTo>
                      <a:pt x="4856577" y="3935987"/>
                      <a:pt x="4867822" y="3883633"/>
                      <a:pt x="4890314" y="3850298"/>
                    </a:cubicBezTo>
                    <a:cubicBezTo>
                      <a:pt x="4920061" y="3805365"/>
                      <a:pt x="4962867" y="3782899"/>
                      <a:pt x="5018734" y="3782899"/>
                    </a:cubicBezTo>
                    <a:cubicBezTo>
                      <a:pt x="5043402" y="3782899"/>
                      <a:pt x="5065712" y="3787978"/>
                      <a:pt x="5085665" y="3798135"/>
                    </a:cubicBezTo>
                    <a:cubicBezTo>
                      <a:pt x="5105617" y="3808293"/>
                      <a:pt x="5122486" y="3822804"/>
                      <a:pt x="5136271" y="3841668"/>
                    </a:cubicBezTo>
                    <a:cubicBezTo>
                      <a:pt x="5144614" y="3852913"/>
                      <a:pt x="5152595" y="3870689"/>
                      <a:pt x="5160214" y="3894995"/>
                    </a:cubicBezTo>
                    <a:lnTo>
                      <a:pt x="5377875" y="3846565"/>
                    </a:lnTo>
                    <a:cubicBezTo>
                      <a:pt x="5349941" y="3762403"/>
                      <a:pt x="5307225" y="3700006"/>
                      <a:pt x="5249727" y="3659376"/>
                    </a:cubicBezTo>
                    <a:cubicBezTo>
                      <a:pt x="5192228" y="3618746"/>
                      <a:pt x="5113235" y="3598431"/>
                      <a:pt x="5012748" y="3598431"/>
                    </a:cubicBezTo>
                    <a:close/>
                    <a:moveTo>
                      <a:pt x="1275978" y="2338526"/>
                    </a:moveTo>
                    <a:cubicBezTo>
                      <a:pt x="1226279" y="2338526"/>
                      <a:pt x="1186374" y="2356120"/>
                      <a:pt x="1156264" y="2391309"/>
                    </a:cubicBezTo>
                    <a:cubicBezTo>
                      <a:pt x="1126155" y="2426497"/>
                      <a:pt x="1111100" y="2484722"/>
                      <a:pt x="1111100" y="2565982"/>
                    </a:cubicBezTo>
                    <a:cubicBezTo>
                      <a:pt x="1111100" y="2646516"/>
                      <a:pt x="1126064" y="2704378"/>
                      <a:pt x="1155992" y="2739567"/>
                    </a:cubicBezTo>
                    <a:cubicBezTo>
                      <a:pt x="1185921" y="2774755"/>
                      <a:pt x="1226641" y="2792349"/>
                      <a:pt x="1278155" y="2792349"/>
                    </a:cubicBezTo>
                    <a:cubicBezTo>
                      <a:pt x="1331119" y="2792349"/>
                      <a:pt x="1372111" y="2775118"/>
                      <a:pt x="1401133" y="2740655"/>
                    </a:cubicBezTo>
                    <a:cubicBezTo>
                      <a:pt x="1430154" y="2706192"/>
                      <a:pt x="1444665" y="2644340"/>
                      <a:pt x="1444665" y="2555099"/>
                    </a:cubicBezTo>
                    <a:cubicBezTo>
                      <a:pt x="1444665" y="2480006"/>
                      <a:pt x="1429520" y="2425137"/>
                      <a:pt x="1399229" y="2390492"/>
                    </a:cubicBezTo>
                    <a:cubicBezTo>
                      <a:pt x="1368938" y="2355848"/>
                      <a:pt x="1327854" y="2338526"/>
                      <a:pt x="1275978" y="2338526"/>
                    </a:cubicBezTo>
                    <a:close/>
                    <a:moveTo>
                      <a:pt x="3113791" y="2327643"/>
                    </a:moveTo>
                    <a:lnTo>
                      <a:pt x="3113791" y="2505581"/>
                    </a:lnTo>
                    <a:lnTo>
                      <a:pt x="3174192" y="2505581"/>
                    </a:lnTo>
                    <a:cubicBezTo>
                      <a:pt x="3221715" y="2505581"/>
                      <a:pt x="3255090" y="2497328"/>
                      <a:pt x="3274316" y="2480822"/>
                    </a:cubicBezTo>
                    <a:cubicBezTo>
                      <a:pt x="3293543" y="2464316"/>
                      <a:pt x="3303157" y="2443184"/>
                      <a:pt x="3303157" y="2417428"/>
                    </a:cubicBezTo>
                    <a:cubicBezTo>
                      <a:pt x="3303157" y="2392397"/>
                      <a:pt x="3294813" y="2371175"/>
                      <a:pt x="3278125" y="2353762"/>
                    </a:cubicBezTo>
                    <a:cubicBezTo>
                      <a:pt x="3261438" y="2336349"/>
                      <a:pt x="3230059" y="2327643"/>
                      <a:pt x="3183987" y="2327643"/>
                    </a:cubicBezTo>
                    <a:close/>
                    <a:moveTo>
                      <a:pt x="6442369" y="2326555"/>
                    </a:moveTo>
                    <a:lnTo>
                      <a:pt x="6550656" y="2326555"/>
                    </a:lnTo>
                    <a:cubicBezTo>
                      <a:pt x="6595639" y="2326555"/>
                      <a:pt x="6626293" y="2333447"/>
                      <a:pt x="6642618" y="2347232"/>
                    </a:cubicBezTo>
                    <a:cubicBezTo>
                      <a:pt x="6658942" y="2361017"/>
                      <a:pt x="6667105" y="2380788"/>
                      <a:pt x="6667105" y="2406545"/>
                    </a:cubicBezTo>
                    <a:cubicBezTo>
                      <a:pt x="6667105" y="2423958"/>
                      <a:pt x="6661935" y="2439375"/>
                      <a:pt x="6651596" y="2452798"/>
                    </a:cubicBezTo>
                    <a:cubicBezTo>
                      <a:pt x="6641257" y="2466220"/>
                      <a:pt x="6627926" y="2474564"/>
                      <a:pt x="6611601" y="2477829"/>
                    </a:cubicBezTo>
                    <a:cubicBezTo>
                      <a:pt x="6579315" y="2485084"/>
                      <a:pt x="6557548" y="2488712"/>
                      <a:pt x="6546303" y="2488712"/>
                    </a:cubicBezTo>
                    <a:lnTo>
                      <a:pt x="6442369" y="2488712"/>
                    </a:lnTo>
                    <a:close/>
                    <a:moveTo>
                      <a:pt x="6194780" y="2165485"/>
                    </a:moveTo>
                    <a:lnTo>
                      <a:pt x="6194780" y="2963213"/>
                    </a:lnTo>
                    <a:lnTo>
                      <a:pt x="6442369" y="2963213"/>
                    </a:lnTo>
                    <a:lnTo>
                      <a:pt x="6442369" y="2639442"/>
                    </a:lnTo>
                    <a:lnTo>
                      <a:pt x="6464136" y="2639442"/>
                    </a:lnTo>
                    <a:cubicBezTo>
                      <a:pt x="6486627" y="2639442"/>
                      <a:pt x="6506761" y="2645609"/>
                      <a:pt x="6524536" y="2657944"/>
                    </a:cubicBezTo>
                    <a:cubicBezTo>
                      <a:pt x="6537596" y="2667375"/>
                      <a:pt x="6552470" y="2687872"/>
                      <a:pt x="6569157" y="2719433"/>
                    </a:cubicBezTo>
                    <a:lnTo>
                      <a:pt x="6700918" y="2963213"/>
                    </a:lnTo>
                    <a:lnTo>
                      <a:pt x="6979448" y="2963213"/>
                    </a:lnTo>
                    <a:lnTo>
                      <a:pt x="6860075" y="2732059"/>
                    </a:lnTo>
                    <a:cubicBezTo>
                      <a:pt x="6854276" y="2720439"/>
                      <a:pt x="6842767" y="2703917"/>
                      <a:pt x="6825547" y="2682494"/>
                    </a:cubicBezTo>
                    <a:cubicBezTo>
                      <a:pt x="6808326" y="2661071"/>
                      <a:pt x="6795184" y="2647092"/>
                      <a:pt x="6786121" y="2640556"/>
                    </a:cubicBezTo>
                    <a:cubicBezTo>
                      <a:pt x="6772704" y="2630756"/>
                      <a:pt x="6751315" y="2620952"/>
                      <a:pt x="6721953" y="2611146"/>
                    </a:cubicBezTo>
                    <a:cubicBezTo>
                      <a:pt x="6758616" y="2602803"/>
                      <a:pt x="6787473" y="2592282"/>
                      <a:pt x="6808524" y="2579585"/>
                    </a:cubicBezTo>
                    <a:cubicBezTo>
                      <a:pt x="6841554" y="2559633"/>
                      <a:pt x="6867506" y="2533605"/>
                      <a:pt x="6886381" y="2501500"/>
                    </a:cubicBezTo>
                    <a:cubicBezTo>
                      <a:pt x="6905256" y="2469394"/>
                      <a:pt x="6914694" y="2431213"/>
                      <a:pt x="6914694" y="2386955"/>
                    </a:cubicBezTo>
                    <a:cubicBezTo>
                      <a:pt x="6914694" y="2336168"/>
                      <a:pt x="6902360" y="2293089"/>
                      <a:pt x="6877692" y="2257719"/>
                    </a:cubicBezTo>
                    <a:cubicBezTo>
                      <a:pt x="6853023" y="2222349"/>
                      <a:pt x="6820556" y="2198134"/>
                      <a:pt x="6780288" y="2185075"/>
                    </a:cubicBezTo>
                    <a:cubicBezTo>
                      <a:pt x="6740021" y="2172015"/>
                      <a:pt x="6681797" y="2165485"/>
                      <a:pt x="6605615" y="2165485"/>
                    </a:cubicBezTo>
                    <a:close/>
                    <a:moveTo>
                      <a:pt x="5390871" y="2165485"/>
                    </a:moveTo>
                    <a:lnTo>
                      <a:pt x="5390871" y="2963213"/>
                    </a:lnTo>
                    <a:lnTo>
                      <a:pt x="6063444" y="2963213"/>
                    </a:lnTo>
                    <a:lnTo>
                      <a:pt x="6063444" y="2782554"/>
                    </a:lnTo>
                    <a:lnTo>
                      <a:pt x="5637916" y="2782554"/>
                    </a:lnTo>
                    <a:lnTo>
                      <a:pt x="5637916" y="2625294"/>
                    </a:lnTo>
                    <a:lnTo>
                      <a:pt x="6021544" y="2625294"/>
                    </a:lnTo>
                    <a:lnTo>
                      <a:pt x="6021544" y="2462593"/>
                    </a:lnTo>
                    <a:lnTo>
                      <a:pt x="5637916" y="2462593"/>
                    </a:lnTo>
                    <a:lnTo>
                      <a:pt x="5637916" y="2335805"/>
                    </a:lnTo>
                    <a:lnTo>
                      <a:pt x="6051472" y="2335805"/>
                    </a:lnTo>
                    <a:lnTo>
                      <a:pt x="6051472" y="2165485"/>
                    </a:lnTo>
                    <a:close/>
                    <a:moveTo>
                      <a:pt x="4535267" y="2165485"/>
                    </a:moveTo>
                    <a:lnTo>
                      <a:pt x="4535267" y="2362468"/>
                    </a:lnTo>
                    <a:lnTo>
                      <a:pt x="4786666" y="2362468"/>
                    </a:lnTo>
                    <a:lnTo>
                      <a:pt x="4786666" y="2963213"/>
                    </a:lnTo>
                    <a:lnTo>
                      <a:pt x="5033167" y="2963213"/>
                    </a:lnTo>
                    <a:lnTo>
                      <a:pt x="5033167" y="2362468"/>
                    </a:lnTo>
                    <a:lnTo>
                      <a:pt x="5284566" y="2362468"/>
                    </a:lnTo>
                    <a:lnTo>
                      <a:pt x="5284566" y="2165485"/>
                    </a:lnTo>
                    <a:close/>
                    <a:moveTo>
                      <a:pt x="3667934" y="2165485"/>
                    </a:moveTo>
                    <a:lnTo>
                      <a:pt x="3913891" y="2165485"/>
                    </a:lnTo>
                    <a:lnTo>
                      <a:pt x="3913891" y="2652077"/>
                    </a:lnTo>
                    <a:cubicBezTo>
                      <a:pt x="3913891" y="2695575"/>
                      <a:pt x="3925953" y="2729556"/>
                      <a:pt x="3950078" y="2754020"/>
                    </a:cubicBezTo>
                    <a:cubicBezTo>
                      <a:pt x="3974202" y="2778485"/>
                      <a:pt x="4007667" y="2790717"/>
                      <a:pt x="4050474" y="2790717"/>
                    </a:cubicBezTo>
                    <a:cubicBezTo>
                      <a:pt x="4092918" y="2790717"/>
                      <a:pt x="4126202" y="2778665"/>
                      <a:pt x="4150326" y="2754560"/>
                    </a:cubicBezTo>
                    <a:cubicBezTo>
                      <a:pt x="4174450" y="2730456"/>
                      <a:pt x="4186512" y="2696295"/>
                      <a:pt x="4186512" y="2652077"/>
                    </a:cubicBezTo>
                    <a:lnTo>
                      <a:pt x="4186512" y="2165485"/>
                    </a:lnTo>
                    <a:lnTo>
                      <a:pt x="4409570" y="2165485"/>
                    </a:lnTo>
                    <a:lnTo>
                      <a:pt x="4211431" y="2958042"/>
                    </a:lnTo>
                    <a:lnTo>
                      <a:pt x="4163522" y="2970156"/>
                    </a:lnTo>
                    <a:cubicBezTo>
                      <a:pt x="4134772" y="2974597"/>
                      <a:pt x="4103620" y="2976817"/>
                      <a:pt x="4070063" y="2976817"/>
                    </a:cubicBezTo>
                    <a:cubicBezTo>
                      <a:pt x="4031247" y="2976817"/>
                      <a:pt x="3988894" y="2974098"/>
                      <a:pt x="3943004" y="2968659"/>
                    </a:cubicBezTo>
                    <a:cubicBezTo>
                      <a:pt x="3897113" y="2963220"/>
                      <a:pt x="3858751" y="2952435"/>
                      <a:pt x="3827915" y="2936303"/>
                    </a:cubicBezTo>
                    <a:cubicBezTo>
                      <a:pt x="3797080" y="2920171"/>
                      <a:pt x="3768875" y="2897242"/>
                      <a:pt x="3743299" y="2867515"/>
                    </a:cubicBezTo>
                    <a:cubicBezTo>
                      <a:pt x="3717724" y="2837788"/>
                      <a:pt x="3700221" y="2807155"/>
                      <a:pt x="3690789" y="2775616"/>
                    </a:cubicBezTo>
                    <a:cubicBezTo>
                      <a:pt x="3675552" y="2724863"/>
                      <a:pt x="3667934" y="2679911"/>
                      <a:pt x="3667934" y="2640760"/>
                    </a:cubicBezTo>
                    <a:close/>
                    <a:moveTo>
                      <a:pt x="2866202" y="2165485"/>
                    </a:moveTo>
                    <a:lnTo>
                      <a:pt x="3275949" y="2165485"/>
                    </a:lnTo>
                    <a:cubicBezTo>
                      <a:pt x="3365190" y="2165485"/>
                      <a:pt x="3432030" y="2186707"/>
                      <a:pt x="3476469" y="2229151"/>
                    </a:cubicBezTo>
                    <a:cubicBezTo>
                      <a:pt x="3520908" y="2271595"/>
                      <a:pt x="3543128" y="2331996"/>
                      <a:pt x="3543128" y="2410354"/>
                    </a:cubicBezTo>
                    <a:cubicBezTo>
                      <a:pt x="3543128" y="2490889"/>
                      <a:pt x="3518913" y="2553829"/>
                      <a:pt x="3470484" y="2599175"/>
                    </a:cubicBezTo>
                    <a:cubicBezTo>
                      <a:pt x="3422054" y="2644521"/>
                      <a:pt x="3348140" y="2667194"/>
                      <a:pt x="3248741" y="2667194"/>
                    </a:cubicBezTo>
                    <a:lnTo>
                      <a:pt x="3113791" y="2667194"/>
                    </a:lnTo>
                    <a:lnTo>
                      <a:pt x="3113791" y="2963213"/>
                    </a:lnTo>
                    <a:lnTo>
                      <a:pt x="2866202" y="2963213"/>
                    </a:lnTo>
                    <a:close/>
                    <a:moveTo>
                      <a:pt x="1816820" y="2165485"/>
                    </a:moveTo>
                    <a:lnTo>
                      <a:pt x="2140999" y="2165485"/>
                    </a:lnTo>
                    <a:lnTo>
                      <a:pt x="2266017" y="2650869"/>
                    </a:lnTo>
                    <a:lnTo>
                      <a:pt x="2390144" y="2165485"/>
                    </a:lnTo>
                    <a:lnTo>
                      <a:pt x="2714127" y="2165485"/>
                    </a:lnTo>
                    <a:lnTo>
                      <a:pt x="2714127" y="2963213"/>
                    </a:lnTo>
                    <a:lnTo>
                      <a:pt x="2512246" y="2963213"/>
                    </a:lnTo>
                    <a:lnTo>
                      <a:pt x="2512246" y="2354850"/>
                    </a:lnTo>
                    <a:lnTo>
                      <a:pt x="2356695" y="2963213"/>
                    </a:lnTo>
                    <a:lnTo>
                      <a:pt x="2173962" y="2963213"/>
                    </a:lnTo>
                    <a:lnTo>
                      <a:pt x="2018700" y="2354850"/>
                    </a:lnTo>
                    <a:lnTo>
                      <a:pt x="2018700" y="2963213"/>
                    </a:lnTo>
                    <a:lnTo>
                      <a:pt x="1816820" y="2963213"/>
                    </a:lnTo>
                    <a:close/>
                    <a:moveTo>
                      <a:pt x="1276522" y="2151881"/>
                    </a:moveTo>
                    <a:cubicBezTo>
                      <a:pt x="1409295" y="2151881"/>
                      <a:pt x="1511596" y="2187523"/>
                      <a:pt x="1583424" y="2258808"/>
                    </a:cubicBezTo>
                    <a:cubicBezTo>
                      <a:pt x="1655252" y="2330092"/>
                      <a:pt x="1691167" y="2429943"/>
                      <a:pt x="1691167" y="2558363"/>
                    </a:cubicBezTo>
                    <a:cubicBezTo>
                      <a:pt x="1691167" y="2651595"/>
                      <a:pt x="1675476" y="2728048"/>
                      <a:pt x="1644097" y="2787724"/>
                    </a:cubicBezTo>
                    <a:cubicBezTo>
                      <a:pt x="1612718" y="2847399"/>
                      <a:pt x="1567372" y="2893834"/>
                      <a:pt x="1508059" y="2927027"/>
                    </a:cubicBezTo>
                    <a:cubicBezTo>
                      <a:pt x="1448746" y="2960220"/>
                      <a:pt x="1374832" y="2976817"/>
                      <a:pt x="1286317" y="2976817"/>
                    </a:cubicBezTo>
                    <a:cubicBezTo>
                      <a:pt x="1196350" y="2976817"/>
                      <a:pt x="1121892" y="2962488"/>
                      <a:pt x="1062942" y="2933829"/>
                    </a:cubicBezTo>
                    <a:cubicBezTo>
                      <a:pt x="1003992" y="2905170"/>
                      <a:pt x="956198" y="2859824"/>
                      <a:pt x="919558" y="2797791"/>
                    </a:cubicBezTo>
                    <a:cubicBezTo>
                      <a:pt x="882918" y="2735757"/>
                      <a:pt x="864598" y="2658125"/>
                      <a:pt x="864598" y="2564893"/>
                    </a:cubicBezTo>
                    <a:cubicBezTo>
                      <a:pt x="864598" y="2434659"/>
                      <a:pt x="900875" y="2333266"/>
                      <a:pt x="973429" y="2260712"/>
                    </a:cubicBezTo>
                    <a:cubicBezTo>
                      <a:pt x="1045983" y="2188158"/>
                      <a:pt x="1147013" y="2151881"/>
                      <a:pt x="1276522" y="2151881"/>
                    </a:cubicBezTo>
                    <a:close/>
                    <a:moveTo>
                      <a:pt x="403217" y="2151881"/>
                    </a:moveTo>
                    <a:cubicBezTo>
                      <a:pt x="503704" y="2151881"/>
                      <a:pt x="582697" y="2172196"/>
                      <a:pt x="640196" y="2212826"/>
                    </a:cubicBezTo>
                    <a:cubicBezTo>
                      <a:pt x="697695" y="2253457"/>
                      <a:pt x="740411" y="2315853"/>
                      <a:pt x="768344" y="2400015"/>
                    </a:cubicBezTo>
                    <a:lnTo>
                      <a:pt x="550683" y="2448445"/>
                    </a:lnTo>
                    <a:cubicBezTo>
                      <a:pt x="543065" y="2424139"/>
                      <a:pt x="535084" y="2406363"/>
                      <a:pt x="526740" y="2395118"/>
                    </a:cubicBezTo>
                    <a:cubicBezTo>
                      <a:pt x="512955" y="2376254"/>
                      <a:pt x="496086" y="2361743"/>
                      <a:pt x="476134" y="2351585"/>
                    </a:cubicBezTo>
                    <a:cubicBezTo>
                      <a:pt x="456182" y="2341428"/>
                      <a:pt x="433871" y="2336349"/>
                      <a:pt x="409203" y="2336349"/>
                    </a:cubicBezTo>
                    <a:cubicBezTo>
                      <a:pt x="353337" y="2336349"/>
                      <a:pt x="310530" y="2358815"/>
                      <a:pt x="280783" y="2403748"/>
                    </a:cubicBezTo>
                    <a:cubicBezTo>
                      <a:pt x="258291" y="2437083"/>
                      <a:pt x="247045" y="2489438"/>
                      <a:pt x="247045" y="2560812"/>
                    </a:cubicBezTo>
                    <a:cubicBezTo>
                      <a:pt x="247045" y="2649226"/>
                      <a:pt x="260468" y="2709828"/>
                      <a:pt x="287313" y="2742619"/>
                    </a:cubicBezTo>
                    <a:cubicBezTo>
                      <a:pt x="314158" y="2775410"/>
                      <a:pt x="351885" y="2791805"/>
                      <a:pt x="400496" y="2791805"/>
                    </a:cubicBezTo>
                    <a:cubicBezTo>
                      <a:pt x="447656" y="2791805"/>
                      <a:pt x="483298" y="2778564"/>
                      <a:pt x="507423" y="2752082"/>
                    </a:cubicBezTo>
                    <a:cubicBezTo>
                      <a:pt x="531547" y="2725600"/>
                      <a:pt x="549050" y="2687147"/>
                      <a:pt x="559933" y="2636721"/>
                    </a:cubicBezTo>
                    <a:lnTo>
                      <a:pt x="775962" y="2702020"/>
                    </a:lnTo>
                    <a:cubicBezTo>
                      <a:pt x="761451" y="2762602"/>
                      <a:pt x="738597" y="2813209"/>
                      <a:pt x="707399" y="2853838"/>
                    </a:cubicBezTo>
                    <a:cubicBezTo>
                      <a:pt x="676201" y="2894469"/>
                      <a:pt x="637475" y="2925123"/>
                      <a:pt x="591222" y="2945800"/>
                    </a:cubicBezTo>
                    <a:cubicBezTo>
                      <a:pt x="544969" y="2966478"/>
                      <a:pt x="486110" y="2976817"/>
                      <a:pt x="414645" y="2976817"/>
                    </a:cubicBezTo>
                    <a:cubicBezTo>
                      <a:pt x="327943" y="2976817"/>
                      <a:pt x="257112" y="2964219"/>
                      <a:pt x="202153" y="2939024"/>
                    </a:cubicBezTo>
                    <a:cubicBezTo>
                      <a:pt x="147193" y="2913828"/>
                      <a:pt x="99761" y="2869510"/>
                      <a:pt x="59857" y="2806068"/>
                    </a:cubicBezTo>
                    <a:cubicBezTo>
                      <a:pt x="19952" y="2742626"/>
                      <a:pt x="0" y="2661418"/>
                      <a:pt x="0" y="2562445"/>
                    </a:cubicBezTo>
                    <a:cubicBezTo>
                      <a:pt x="0" y="2430488"/>
                      <a:pt x="35098" y="2329071"/>
                      <a:pt x="105294" y="2258195"/>
                    </a:cubicBezTo>
                    <a:cubicBezTo>
                      <a:pt x="175489" y="2187319"/>
                      <a:pt x="274797" y="2151881"/>
                      <a:pt x="403217" y="2151881"/>
                    </a:cubicBezTo>
                    <a:close/>
                    <a:moveTo>
                      <a:pt x="4950941" y="0"/>
                    </a:moveTo>
                    <a:lnTo>
                      <a:pt x="10250821" y="0"/>
                    </a:lnTo>
                    <a:lnTo>
                      <a:pt x="8490260" y="7042245"/>
                    </a:lnTo>
                    <a:lnTo>
                      <a:pt x="3190380" y="7042245"/>
                    </a:lnTo>
                    <a:lnTo>
                      <a:pt x="3848501" y="4409763"/>
                    </a:lnTo>
                    <a:lnTo>
                      <a:pt x="3962343" y="4409763"/>
                    </a:lnTo>
                    <a:lnTo>
                      <a:pt x="4001225" y="4278078"/>
                    </a:lnTo>
                    <a:lnTo>
                      <a:pt x="4281081" y="4278078"/>
                    </a:lnTo>
                    <a:lnTo>
                      <a:pt x="4320991" y="4409763"/>
                    </a:lnTo>
                    <a:lnTo>
                      <a:pt x="4579124" y="4409763"/>
                    </a:lnTo>
                    <a:lnTo>
                      <a:pt x="4279363" y="3612035"/>
                    </a:lnTo>
                    <a:lnTo>
                      <a:pt x="4047933" y="3612035"/>
                    </a:lnTo>
                    <a:lnTo>
                      <a:pt x="4211431" y="2958042"/>
                    </a:lnTo>
                    <a:lnTo>
                      <a:pt x="4242560" y="2950171"/>
                    </a:lnTo>
                    <a:cubicBezTo>
                      <a:pt x="4277023" y="2937485"/>
                      <a:pt x="4309944" y="2915462"/>
                      <a:pt x="4341324" y="2884103"/>
                    </a:cubicBezTo>
                    <a:cubicBezTo>
                      <a:pt x="4372703" y="2852743"/>
                      <a:pt x="4395739" y="2816128"/>
                      <a:pt x="4410431" y="2774256"/>
                    </a:cubicBezTo>
                    <a:cubicBezTo>
                      <a:pt x="4425123" y="2732385"/>
                      <a:pt x="4432469" y="2687886"/>
                      <a:pt x="4432469" y="2640760"/>
                    </a:cubicBezTo>
                    <a:lnTo>
                      <a:pt x="4432469" y="2165485"/>
                    </a:lnTo>
                    <a:lnTo>
                      <a:pt x="4409570" y="216548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21" descr="A yellow and black logo&#10;&#10;AI-generated content may be incorrect.">
                <a:extLst>
                  <a:ext uri="{FF2B5EF4-FFF2-40B4-BE49-F238E27FC236}">
                    <a16:creationId xmlns:a16="http://schemas.microsoft.com/office/drawing/2014/main" id="{AAB33F3D-2E72-4E41-90A5-00EE4ABAF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/>
                        </a14:imgEffect>
                        <a14:imgEffect>
                          <a14:brightnessContras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51519" y="0"/>
                <a:ext cx="1805906" cy="18059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C7C34-27D4-453D-AEB8-2E49E86DB475}"/>
                  </a:ext>
                </a:extLst>
              </p:cNvPr>
              <p:cNvSpPr txBox="1"/>
              <p:nvPr/>
            </p:nvSpPr>
            <p:spPr>
              <a:xfrm>
                <a:off x="805208" y="6234378"/>
                <a:ext cx="2528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Date: 20-06-25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233F04C-D145-4D5B-8B13-4C970A4455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238"/>
              <a:stretch/>
            </p:blipFill>
            <p:spPr>
              <a:xfrm>
                <a:off x="7742223" y="5784315"/>
                <a:ext cx="1987109" cy="8869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55BE90-68B4-408E-9E85-9E1A9FB39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6028" y="5673287"/>
              <a:ext cx="881062" cy="881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8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Special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1126214" y="1058193"/>
            <a:ext cx="4390004" cy="2500623"/>
            <a:chOff x="755821" y="1173943"/>
            <a:chExt cx="3657980" cy="2500623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1039750" y="1173943"/>
              <a:ext cx="298524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 Key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 is used to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temporarily change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the function of another key.</a:t>
              </a:r>
            </a:p>
            <a:p>
              <a:pPr algn="just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Example: 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Press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Shift + letter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to get a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capital letter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like: Shift + a = A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Press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Shift + number keys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to get symbols: Shift + 1 = !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Press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Shift + arrow key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to select text.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2036">
            <a:off x="6929752" y="3131069"/>
            <a:ext cx="13308006" cy="4923962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 rot="895177">
            <a:off x="7253696" y="4881544"/>
            <a:ext cx="1270060" cy="6175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6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Special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1134129" y="1023472"/>
            <a:ext cx="3657980" cy="3331620"/>
            <a:chOff x="755821" y="1173943"/>
            <a:chExt cx="3657980" cy="3331620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1039750" y="1173943"/>
              <a:ext cx="298524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Ctrl Key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25853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Ctrl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stands for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Control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By itself, the Ctrl key does nothing, but when you press it along with other keys, it performs special commands.</a:t>
              </a:r>
            </a:p>
            <a:p>
              <a:pPr algn="just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Example: 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Ctrl + C = Copy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Ctrl + V = Paste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Ctrl + Z = Undo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5494">
            <a:off x="7012199" y="3246820"/>
            <a:ext cx="13308006" cy="4923962"/>
          </a:xfrm>
          <a:prstGeom prst="rect">
            <a:avLst/>
          </a:prstGeom>
          <a:noFill/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 rot="1120965">
            <a:off x="7211631" y="5028231"/>
            <a:ext cx="879657" cy="65892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130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Special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755821" y="1173943"/>
            <a:ext cx="3657980" cy="3608619"/>
            <a:chOff x="755821" y="1173943"/>
            <a:chExt cx="3657980" cy="3608619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1039750" y="1173943"/>
              <a:ext cx="298524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Windows Key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286232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Windows key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is a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special key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that opens 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Start menu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in Windows operating systems.</a:t>
              </a:r>
            </a:p>
            <a:p>
              <a:pPr algn="just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 can press it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alone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or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with other keys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for quick commands: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Win + E = Open File Explorer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Win + M = Minimize all windows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Win + V = Open Clipboard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11" y="1358609"/>
            <a:ext cx="13308006" cy="4923962"/>
          </a:xfrm>
          <a:prstGeom prst="rect">
            <a:avLst/>
          </a:prstGeom>
          <a:noFill/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>
            <a:off x="9388929" y="5138537"/>
            <a:ext cx="763060" cy="67280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74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Special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755821" y="1173943"/>
            <a:ext cx="3657980" cy="3608619"/>
            <a:chOff x="755821" y="1173943"/>
            <a:chExt cx="3657980" cy="3608619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1039750" y="1173943"/>
              <a:ext cx="298524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Alt Key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286232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Alt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stands for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"Alternate"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It is used to perform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alternate functions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of other keys when pressed together.</a:t>
              </a: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Alt + F4 = Close The Window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Alt + Tab = Switch between open applications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Alt + Space = Switch between open applications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58" y="1358609"/>
            <a:ext cx="13308006" cy="4923962"/>
          </a:xfrm>
          <a:prstGeom prst="rect">
            <a:avLst/>
          </a:prstGeom>
          <a:noFill/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>
            <a:off x="9388929" y="5138537"/>
            <a:ext cx="763060" cy="67280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1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Special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755821" y="1173943"/>
            <a:ext cx="3657980" cy="3054621"/>
            <a:chOff x="755821" y="1173943"/>
            <a:chExt cx="3657980" cy="3054621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1039750" y="1173943"/>
              <a:ext cx="298524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 Key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23083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Space key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(or spacebar) is 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longest key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on the keyboard. When you press the Space key, it adds a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blank space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between words or characters.</a:t>
              </a: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Play or pause In media players (like YouTube or VLC)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05" y="1358610"/>
            <a:ext cx="13308006" cy="4923962"/>
          </a:xfrm>
          <a:prstGeom prst="rect">
            <a:avLst/>
          </a:prstGeom>
          <a:noFill/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>
            <a:off x="7701094" y="5113370"/>
            <a:ext cx="2978092" cy="67280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0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Special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6601334" y="1179690"/>
            <a:ext cx="4181581" cy="6681292"/>
            <a:chOff x="441578" y="1148258"/>
            <a:chExt cx="4181581" cy="6681292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441578" y="1148258"/>
              <a:ext cx="418158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Menu &amp; Enter &amp; Backspace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59093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Menu key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opens the context menu — the same menu you get when you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right-click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with a mouse.</a:t>
              </a:r>
            </a:p>
            <a:p>
              <a:pPr algn="just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When typing, pressing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Enter Key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creates a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new line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(you will hear a screen reader say “blank” or "new line").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Enter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is used to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click or open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the selected item.</a:t>
              </a:r>
            </a:p>
            <a:p>
              <a:pPr algn="just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Backspace key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deletes the character to the left of the cursor.</a:t>
              </a:r>
            </a:p>
            <a:p>
              <a:pPr algn="just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8804" y="2797403"/>
            <a:ext cx="9957006" cy="3684092"/>
          </a:xfrm>
          <a:prstGeom prst="rect">
            <a:avLst/>
          </a:prstGeom>
          <a:noFill/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>
            <a:off x="934534" y="5582193"/>
            <a:ext cx="598175" cy="56266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497A3A-1EF7-42CF-9871-A1883D10A731}"/>
              </a:ext>
            </a:extLst>
          </p:cNvPr>
          <p:cNvSpPr/>
          <p:nvPr/>
        </p:nvSpPr>
        <p:spPr>
          <a:xfrm>
            <a:off x="1221589" y="4772409"/>
            <a:ext cx="905145" cy="47533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75DB12-C1E6-4702-BA83-E9D9C5F1878C}"/>
              </a:ext>
            </a:extLst>
          </p:cNvPr>
          <p:cNvSpPr/>
          <p:nvPr/>
        </p:nvSpPr>
        <p:spPr>
          <a:xfrm>
            <a:off x="1283004" y="3964400"/>
            <a:ext cx="905145" cy="45079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28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Function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1283049" y="1238037"/>
            <a:ext cx="4181581" cy="3080306"/>
            <a:chOff x="441578" y="1148258"/>
            <a:chExt cx="4181581" cy="3080306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441578" y="1148258"/>
              <a:ext cx="418158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 Keys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23083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Function Keys are the keys labeled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F1 to F12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on the top row of the keyboard.</a:t>
              </a: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They perform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special actions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depending on the software or app you're using.</a:t>
              </a: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3123">
            <a:off x="-207933" y="5364493"/>
            <a:ext cx="10421606" cy="3855994"/>
          </a:xfrm>
          <a:prstGeom prst="rect">
            <a:avLst/>
          </a:prstGeom>
          <a:noFill/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 rot="578673">
            <a:off x="1018764" y="5470159"/>
            <a:ext cx="5763060" cy="67168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A8187E-B6E3-4C30-9EA4-687482278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27080"/>
              </p:ext>
            </p:extLst>
          </p:nvPr>
        </p:nvGraphicFramePr>
        <p:xfrm>
          <a:off x="6429916" y="1178152"/>
          <a:ext cx="5392454" cy="4296000"/>
        </p:xfrm>
        <a:graphic>
          <a:graphicData uri="http://schemas.openxmlformats.org/drawingml/2006/table">
            <a:tbl>
              <a:tblPr/>
              <a:tblGrid>
                <a:gridCol w="556298">
                  <a:extLst>
                    <a:ext uri="{9D8B030D-6E8A-4147-A177-3AD203B41FA5}">
                      <a16:colId xmlns:a16="http://schemas.microsoft.com/office/drawing/2014/main" val="1266860724"/>
                    </a:ext>
                  </a:extLst>
                </a:gridCol>
                <a:gridCol w="4836156">
                  <a:extLst>
                    <a:ext uri="{9D8B030D-6E8A-4147-A177-3AD203B41FA5}">
                      <a16:colId xmlns:a16="http://schemas.microsoft.com/office/drawing/2014/main" val="3804205925"/>
                    </a:ext>
                  </a:extLst>
                </a:gridCol>
              </a:tblGrid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F1</a:t>
                      </a:r>
                      <a:endParaRPr 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Opens </a:t>
                      </a: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Help</a:t>
                      </a: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in most programs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05970"/>
                  </a:ext>
                </a:extLst>
              </a:tr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F2</a:t>
                      </a:r>
                      <a:endParaRPr 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Renames a selected file or folder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265643"/>
                  </a:ext>
                </a:extLst>
              </a:tr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F3</a:t>
                      </a:r>
                      <a:endParaRPr 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Opens </a:t>
                      </a: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search</a:t>
                      </a: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feature in File Explorer or browser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498348"/>
                  </a:ext>
                </a:extLst>
              </a:tr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F4</a:t>
                      </a:r>
                      <a:endParaRPr 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Alt + F4 closes the current window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335849"/>
                  </a:ext>
                </a:extLst>
              </a:tr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F5</a:t>
                      </a:r>
                      <a:endParaRPr 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Refreshes</a:t>
                      </a: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 page (browser, folder)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511678"/>
                  </a:ext>
                </a:extLst>
              </a:tr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F6</a:t>
                      </a:r>
                      <a:endParaRPr 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Moves the cursor to the address bar in browser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780335"/>
                  </a:ext>
                </a:extLst>
              </a:tr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F7</a:t>
                      </a:r>
                      <a:endParaRPr 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Starts </a:t>
                      </a: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spell check</a:t>
                      </a: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in MS Word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549128"/>
                  </a:ext>
                </a:extLst>
              </a:tr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F8</a:t>
                      </a:r>
                      <a:endParaRPr 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Used to </a:t>
                      </a: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enter Safe Mode</a:t>
                      </a: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in older Windows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920190"/>
                  </a:ext>
                </a:extLst>
              </a:tr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F9</a:t>
                      </a:r>
                      <a:endParaRPr 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Refreshes a document in MS Word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583522"/>
                  </a:ext>
                </a:extLst>
              </a:tr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F10</a:t>
                      </a:r>
                      <a:endParaRPr 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Activates menu bar in some programs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324287"/>
                  </a:ext>
                </a:extLst>
              </a:tr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F11</a:t>
                      </a:r>
                      <a:endParaRPr 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Switches to </a:t>
                      </a: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full-screen mode</a:t>
                      </a: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in browsers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245683"/>
                  </a:ext>
                </a:extLst>
              </a:tr>
              <a:tr h="324042">
                <a:tc>
                  <a:txBody>
                    <a:bodyPr/>
                    <a:lstStyle/>
                    <a:p>
                      <a:pPr algn="just"/>
                      <a:r>
                        <a:rPr lang="en-US" sz="1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F12</a:t>
                      </a:r>
                      <a:endParaRPr 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Opens </a:t>
                      </a: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Save As</a:t>
                      </a: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window in MS Word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55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62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Number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6601334" y="1179690"/>
            <a:ext cx="4181581" cy="2526308"/>
            <a:chOff x="441578" y="1148258"/>
            <a:chExt cx="4181581" cy="25263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441578" y="1148258"/>
              <a:ext cx="4181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Keys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Number keys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are the keys used to type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numerals (0 to 9)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on the 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keyboard.</a:t>
              </a: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Also shares keys with </a:t>
              </a:r>
              <a:r>
                <a:rPr lang="en-US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symbols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typed using </a:t>
              </a:r>
              <a:r>
                <a:rPr lang="en-US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Shift</a:t>
              </a:r>
              <a:r>
                <a:rPr 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330">
            <a:off x="217727" y="4278944"/>
            <a:ext cx="10421606" cy="3855994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 rot="480000">
            <a:off x="1069731" y="5156732"/>
            <a:ext cx="4219277" cy="54270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7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DB51D7C-7DCD-45A7-A97D-CAAB02038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330">
            <a:off x="6057877" y="2572242"/>
            <a:ext cx="9506729" cy="3517490"/>
          </a:xfrm>
          <a:prstGeom prst="rect">
            <a:avLst/>
          </a:prstGeom>
          <a:noFill/>
          <a:effectLst/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Alphabet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705205" y="1198830"/>
            <a:ext cx="4181581" cy="2803307"/>
            <a:chOff x="441578" y="1148258"/>
            <a:chExt cx="4181581" cy="2803307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441578" y="1148258"/>
              <a:ext cx="418158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Alphabet Keys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20313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Alphabet keys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are 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26 letter keys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on the keyboard (A-Z).</a:t>
              </a:r>
            </a:p>
            <a:p>
              <a:endPara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Layout: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 W E R T Y U I O P</a:t>
              </a:r>
            </a:p>
            <a:p>
              <a:r>
                <a: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S D F G H J K L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l-PL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Z X C V B N M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E19DEBD-42EE-47D8-8590-6A64F05BD68C}"/>
                  </a:ext>
                </a:extLst>
              </p14:cNvPr>
              <p14:cNvContentPartPr/>
              <p14:nvPr/>
            </p14:nvContentPartPr>
            <p14:xfrm>
              <a:off x="2047674" y="4539476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E19DEBD-42EE-47D8-8590-6A64F05BD6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9034" y="453083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837DBE1-6760-4728-AEFE-7474DFD5C1BA}"/>
              </a:ext>
            </a:extLst>
          </p:cNvPr>
          <p:cNvSpPr/>
          <p:nvPr/>
        </p:nvSpPr>
        <p:spPr>
          <a:xfrm rot="480000">
            <a:off x="6938262" y="3808070"/>
            <a:ext cx="3835882" cy="1213468"/>
          </a:xfrm>
          <a:custGeom>
            <a:avLst/>
            <a:gdLst>
              <a:gd name="connsiteX0" fmla="*/ 0 w 3969138"/>
              <a:gd name="connsiteY0" fmla="*/ 0 h 1248373"/>
              <a:gd name="connsiteX1" fmla="*/ 3969137 w 3969138"/>
              <a:gd name="connsiteY1" fmla="*/ 0 h 1248373"/>
              <a:gd name="connsiteX2" fmla="*/ 3969138 w 3969138"/>
              <a:gd name="connsiteY2" fmla="*/ 432800 h 1248373"/>
              <a:gd name="connsiteX3" fmla="*/ 3630027 w 3969138"/>
              <a:gd name="connsiteY3" fmla="*/ 432800 h 1248373"/>
              <a:gd name="connsiteX4" fmla="*/ 3630028 w 3969138"/>
              <a:gd name="connsiteY4" fmla="*/ 824344 h 1248373"/>
              <a:gd name="connsiteX5" fmla="*/ 3089154 w 3969138"/>
              <a:gd name="connsiteY5" fmla="*/ 824344 h 1248373"/>
              <a:gd name="connsiteX6" fmla="*/ 3089154 w 3969138"/>
              <a:gd name="connsiteY6" fmla="*/ 1248373 h 1248373"/>
              <a:gd name="connsiteX7" fmla="*/ 247243 w 3969138"/>
              <a:gd name="connsiteY7" fmla="*/ 1248373 h 1248373"/>
              <a:gd name="connsiteX8" fmla="*/ 247243 w 3969138"/>
              <a:gd name="connsiteY8" fmla="*/ 824344 h 1248373"/>
              <a:gd name="connsiteX9" fmla="*/ 55028 w 3969138"/>
              <a:gd name="connsiteY9" fmla="*/ 824344 h 1248373"/>
              <a:gd name="connsiteX10" fmla="*/ 55028 w 3969138"/>
              <a:gd name="connsiteY10" fmla="*/ 432800 h 1248373"/>
              <a:gd name="connsiteX11" fmla="*/ 0 w 3969138"/>
              <a:gd name="connsiteY11" fmla="*/ 432800 h 124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69138" h="1248373">
                <a:moveTo>
                  <a:pt x="0" y="0"/>
                </a:moveTo>
                <a:lnTo>
                  <a:pt x="3969137" y="0"/>
                </a:lnTo>
                <a:lnTo>
                  <a:pt x="3969138" y="432800"/>
                </a:lnTo>
                <a:lnTo>
                  <a:pt x="3630027" y="432800"/>
                </a:lnTo>
                <a:lnTo>
                  <a:pt x="3630028" y="824344"/>
                </a:lnTo>
                <a:lnTo>
                  <a:pt x="3089154" y="824344"/>
                </a:lnTo>
                <a:lnTo>
                  <a:pt x="3089154" y="1248373"/>
                </a:lnTo>
                <a:lnTo>
                  <a:pt x="247243" y="1248373"/>
                </a:lnTo>
                <a:lnTo>
                  <a:pt x="247243" y="824344"/>
                </a:lnTo>
                <a:lnTo>
                  <a:pt x="55028" y="824344"/>
                </a:lnTo>
                <a:lnTo>
                  <a:pt x="55028" y="432800"/>
                </a:lnTo>
                <a:lnTo>
                  <a:pt x="0" y="432800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62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DB51D7C-7DCD-45A7-A97D-CAAB02038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96" y="1883578"/>
            <a:ext cx="10408613" cy="3851187"/>
          </a:xfrm>
          <a:prstGeom prst="rect">
            <a:avLst/>
          </a:prstGeom>
          <a:noFill/>
          <a:effectLst/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Symbol Keys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E19DEBD-42EE-47D8-8590-6A64F05BD68C}"/>
                  </a:ext>
                </a:extLst>
              </p14:cNvPr>
              <p14:cNvContentPartPr/>
              <p14:nvPr/>
            </p14:nvContentPartPr>
            <p14:xfrm>
              <a:off x="2047674" y="4539476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E19DEBD-42EE-47D8-8590-6A64F05BD6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74" y="4530476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DA9377-F5A7-401D-9C5C-8A1F7C15C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554020"/>
              </p:ext>
            </p:extLst>
          </p:nvPr>
        </p:nvGraphicFramePr>
        <p:xfrm>
          <a:off x="643112" y="933016"/>
          <a:ext cx="4664384" cy="2921368"/>
        </p:xfrm>
        <a:graphic>
          <a:graphicData uri="http://schemas.openxmlformats.org/drawingml/2006/table">
            <a:tbl>
              <a:tblPr/>
              <a:tblGrid>
                <a:gridCol w="1862093">
                  <a:extLst>
                    <a:ext uri="{9D8B030D-6E8A-4147-A177-3AD203B41FA5}">
                      <a16:colId xmlns:a16="http://schemas.microsoft.com/office/drawing/2014/main" val="3564876660"/>
                    </a:ext>
                  </a:extLst>
                </a:gridCol>
                <a:gridCol w="2802291">
                  <a:extLst>
                    <a:ext uri="{9D8B030D-6E8A-4147-A177-3AD203B41FA5}">
                      <a16:colId xmlns:a16="http://schemas.microsoft.com/office/drawing/2014/main" val="423515252"/>
                    </a:ext>
                  </a:extLst>
                </a:gridCol>
              </a:tblGrid>
              <a:tr h="19778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Pressed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Symbol Typed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10227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(hyphen)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883791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=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= (equal sign)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9611553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3800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]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]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7046569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;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;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1777176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'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' (apostrophe)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143920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(comma)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919789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/ (slash)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890331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\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\ (backslash)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3874693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Shift + any of above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symbols (e.g., {, }, :, ", &lt;, &gt;, ?)</a:t>
                      </a:r>
                    </a:p>
                  </a:txBody>
                  <a:tcPr marL="49447" marR="49447" marT="24724" marB="24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295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821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Subodha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 Platform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4074FFC-E0AE-426B-8CD7-C7E58B2EEF12}"/>
              </a:ext>
            </a:extLst>
          </p:cNvPr>
          <p:cNvGrpSpPr/>
          <p:nvPr/>
        </p:nvGrpSpPr>
        <p:grpSpPr>
          <a:xfrm>
            <a:off x="305037" y="2311430"/>
            <a:ext cx="11525997" cy="2235140"/>
            <a:chOff x="305037" y="2311430"/>
            <a:chExt cx="11525997" cy="2235140"/>
          </a:xfrm>
        </p:grpSpPr>
        <p:cxnSp>
          <p:nvCxnSpPr>
            <p:cNvPr id="2049" name="Straight Connector 2048">
              <a:extLst>
                <a:ext uri="{FF2B5EF4-FFF2-40B4-BE49-F238E27FC236}">
                  <a16:creationId xmlns:a16="http://schemas.microsoft.com/office/drawing/2014/main" id="{21A10854-FAAD-455A-8B12-42DB3BAF7620}"/>
                </a:ext>
              </a:extLst>
            </p:cNvPr>
            <p:cNvCxnSpPr/>
            <p:nvPr/>
          </p:nvCxnSpPr>
          <p:spPr>
            <a:xfrm>
              <a:off x="593191" y="3232081"/>
              <a:ext cx="11237843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EF0B2A9-1AC0-49E4-BF66-7799125DC28C}"/>
                </a:ext>
              </a:extLst>
            </p:cNvPr>
            <p:cNvSpPr/>
            <p:nvPr/>
          </p:nvSpPr>
          <p:spPr>
            <a:xfrm>
              <a:off x="902894" y="3094921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6B10DAF2-E391-4F85-83AC-5E4D3AC1A5FE}"/>
                </a:ext>
              </a:extLst>
            </p:cNvPr>
            <p:cNvSpPr/>
            <p:nvPr/>
          </p:nvSpPr>
          <p:spPr>
            <a:xfrm>
              <a:off x="2149526" y="3094921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094667A-47DA-4DCF-8203-6907BEF0E566}"/>
                </a:ext>
              </a:extLst>
            </p:cNvPr>
            <p:cNvSpPr/>
            <p:nvPr/>
          </p:nvSpPr>
          <p:spPr>
            <a:xfrm>
              <a:off x="3396158" y="3099709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2FFA8CB-5D24-49A1-A17B-5552CC620173}"/>
                </a:ext>
              </a:extLst>
            </p:cNvPr>
            <p:cNvSpPr/>
            <p:nvPr/>
          </p:nvSpPr>
          <p:spPr>
            <a:xfrm>
              <a:off x="4642790" y="3094921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A4130EC-861F-4420-8D0B-32F65B119797}"/>
                </a:ext>
              </a:extLst>
            </p:cNvPr>
            <p:cNvSpPr/>
            <p:nvPr/>
          </p:nvSpPr>
          <p:spPr>
            <a:xfrm>
              <a:off x="5889422" y="3074601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5</a:t>
              </a: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1C3301A3-8364-4D32-86F5-37108CDC51A3}"/>
                </a:ext>
              </a:extLst>
            </p:cNvPr>
            <p:cNvSpPr/>
            <p:nvPr/>
          </p:nvSpPr>
          <p:spPr>
            <a:xfrm>
              <a:off x="7136054" y="3074601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6</a:t>
              </a: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4C463190-3F0C-41CD-9C8D-CD5586493569}"/>
                </a:ext>
              </a:extLst>
            </p:cNvPr>
            <p:cNvSpPr/>
            <p:nvPr/>
          </p:nvSpPr>
          <p:spPr>
            <a:xfrm>
              <a:off x="8382686" y="3094921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7</a:t>
              </a: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24AF794A-5E57-4A63-8E4A-ABAAF9C0CCAB}"/>
                </a:ext>
              </a:extLst>
            </p:cNvPr>
            <p:cNvSpPr/>
            <p:nvPr/>
          </p:nvSpPr>
          <p:spPr>
            <a:xfrm>
              <a:off x="9629318" y="3094921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8</a:t>
              </a: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6728EF2A-B714-4F8E-B36D-28D673D77EC6}"/>
                </a:ext>
              </a:extLst>
            </p:cNvPr>
            <p:cNvSpPr/>
            <p:nvPr/>
          </p:nvSpPr>
          <p:spPr>
            <a:xfrm>
              <a:off x="10875950" y="3094627"/>
              <a:ext cx="274320" cy="274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9</a:t>
              </a:r>
            </a:p>
          </p:txBody>
        </p:sp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34C609F3-0864-41AF-87B9-0A063ACEF61B}"/>
                </a:ext>
              </a:extLst>
            </p:cNvPr>
            <p:cNvSpPr txBox="1"/>
            <p:nvPr/>
          </p:nvSpPr>
          <p:spPr>
            <a:xfrm>
              <a:off x="305037" y="2311431"/>
              <a:ext cx="17443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cs typeface="Arial" panose="020B0604020202020204" pitchFamily="34" charset="0"/>
                </a:rPr>
                <a:t>Qwerty Keyboard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12157218-48C0-4CC7-B7BA-E0ABFC0D98BE}"/>
                </a:ext>
              </a:extLst>
            </p:cNvPr>
            <p:cNvSpPr txBox="1"/>
            <p:nvPr/>
          </p:nvSpPr>
          <p:spPr>
            <a:xfrm>
              <a:off x="1414509" y="3528172"/>
              <a:ext cx="1744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cs typeface="Arial" panose="020B0604020202020204" pitchFamily="34" charset="0"/>
                </a:rPr>
                <a:t>Power On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3F32674-BE83-4ABB-8D66-979B42DF63BF}"/>
                </a:ext>
              </a:extLst>
            </p:cNvPr>
            <p:cNvSpPr txBox="1"/>
            <p:nvPr/>
          </p:nvSpPr>
          <p:spPr>
            <a:xfrm>
              <a:off x="2798301" y="2346990"/>
              <a:ext cx="17443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cs typeface="Arial" panose="020B0604020202020204" pitchFamily="34" charset="0"/>
                </a:rPr>
                <a:t>Unlock The Computer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71F02721-4508-4562-BDB8-B2590251FD3B}"/>
                </a:ext>
              </a:extLst>
            </p:cNvPr>
            <p:cNvSpPr txBox="1"/>
            <p:nvPr/>
          </p:nvSpPr>
          <p:spPr>
            <a:xfrm>
              <a:off x="4044933" y="3530630"/>
              <a:ext cx="1493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Desktop window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1C65D3FC-6A51-4DFB-BBE5-F0D77FDC2782}"/>
                </a:ext>
              </a:extLst>
            </p:cNvPr>
            <p:cNvSpPr txBox="1"/>
            <p:nvPr/>
          </p:nvSpPr>
          <p:spPr>
            <a:xfrm>
              <a:off x="5279597" y="2321590"/>
              <a:ext cx="1493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File Explorer App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AD543E4E-7AD5-4CB0-9D18-03E9E65C95DC}"/>
                </a:ext>
              </a:extLst>
            </p:cNvPr>
            <p:cNvSpPr txBox="1"/>
            <p:nvPr/>
          </p:nvSpPr>
          <p:spPr>
            <a:xfrm>
              <a:off x="6663389" y="3623240"/>
              <a:ext cx="14939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Create, Read And Write Simple Text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DA81C7B8-76C0-4F45-811C-59CC26406791}"/>
                </a:ext>
              </a:extLst>
            </p:cNvPr>
            <p:cNvSpPr txBox="1"/>
            <p:nvPr/>
          </p:nvSpPr>
          <p:spPr>
            <a:xfrm>
              <a:off x="7772861" y="2311430"/>
              <a:ext cx="1493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Dialog Window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F760E0E0-F134-403D-8262-FF3EAA8E3E4A}"/>
                </a:ext>
              </a:extLst>
            </p:cNvPr>
            <p:cNvSpPr txBox="1"/>
            <p:nvPr/>
          </p:nvSpPr>
          <p:spPr>
            <a:xfrm>
              <a:off x="9144686" y="3484740"/>
              <a:ext cx="1493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Multi Tasking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BDE65D57-6A5A-4E5E-BB86-DBCE0F2746DE}"/>
                </a:ext>
              </a:extLst>
            </p:cNvPr>
            <p:cNvSpPr txBox="1"/>
            <p:nvPr/>
          </p:nvSpPr>
          <p:spPr>
            <a:xfrm>
              <a:off x="10254158" y="2320078"/>
              <a:ext cx="1493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Introduction To Internet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054" name="Oval 2053">
            <a:extLst>
              <a:ext uri="{FF2B5EF4-FFF2-40B4-BE49-F238E27FC236}">
                <a16:creationId xmlns:a16="http://schemas.microsoft.com/office/drawing/2014/main" id="{E4D9A04E-5A22-465F-AFF0-7FAE0EF9D9F3}"/>
              </a:ext>
            </a:extLst>
          </p:cNvPr>
          <p:cNvSpPr/>
          <p:nvPr/>
        </p:nvSpPr>
        <p:spPr>
          <a:xfrm>
            <a:off x="662609" y="5083729"/>
            <a:ext cx="914400" cy="914400"/>
          </a:xfrm>
          <a:prstGeom prst="ellipse">
            <a:avLst/>
          </a:prstGeom>
          <a:blipFill>
            <a:blip r:embed="rId2">
              <a:alphaModFix amt="8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5" name="Picture 6" descr="Subodha Home Page">
            <a:extLst>
              <a:ext uri="{FF2B5EF4-FFF2-40B4-BE49-F238E27FC236}">
                <a16:creationId xmlns:a16="http://schemas.microsoft.com/office/drawing/2014/main" id="{55963775-04E8-464D-AD0F-CE243D71C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7" y="6056021"/>
            <a:ext cx="1333004" cy="49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26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Navigation Keys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6412" y="2308005"/>
            <a:ext cx="10421606" cy="3855994"/>
          </a:xfrm>
          <a:prstGeom prst="rect">
            <a:avLst/>
          </a:prstGeom>
          <a:noFill/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>
            <a:off x="597715" y="2632794"/>
            <a:ext cx="1581957" cy="32064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0A293-8F15-4383-BA83-CED4719C0690}"/>
              </a:ext>
            </a:extLst>
          </p:cNvPr>
          <p:cNvSpPr txBox="1"/>
          <p:nvPr/>
        </p:nvSpPr>
        <p:spPr>
          <a:xfrm>
            <a:off x="4625010" y="981924"/>
            <a:ext cx="729392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Row: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Print Screen (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PrtSc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Captures a screenshot of the entire screen.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Scroll Lock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Rarely used; in some programs, it locks the scrolling of text.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Pause/Break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Used to pause operations.(used by programmers, it can halt the code temporarily.)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F75B6-AADD-459D-A77A-0EE9FF6DD4FE}"/>
              </a:ext>
            </a:extLst>
          </p:cNvPr>
          <p:cNvSpPr txBox="1"/>
          <p:nvPr/>
        </p:nvSpPr>
        <p:spPr>
          <a:xfrm>
            <a:off x="4625010" y="2459242"/>
            <a:ext cx="910146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Middle Block: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Switches between inserting and overwriting text.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Moves the cursor to the beginning of a line.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Up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Scrolls up one page in documents.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Deletes the character after the cursor.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Moves the cursor to the end of a line.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Down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Scrolls down one page in documents.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2C58-5F81-46D0-9192-FC98915D7B3F}"/>
              </a:ext>
            </a:extLst>
          </p:cNvPr>
          <p:cNvSpPr txBox="1"/>
          <p:nvPr/>
        </p:nvSpPr>
        <p:spPr>
          <a:xfrm>
            <a:off x="4625010" y="4429002"/>
            <a:ext cx="986701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 Block (Arrow Keys):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 Arrow (↑)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Moves the cursor or selection up.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Down Arrow (↓)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Moves the cursor or selection down.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 Arrow (←)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Moves the cursor or selection left.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Right Arrow (→)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Moves the cursor or selection right.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0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Calculation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5676406" y="1179690"/>
            <a:ext cx="5106510" cy="3080306"/>
            <a:chOff x="441578" y="1148258"/>
            <a:chExt cx="4181581" cy="3080306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441578" y="1148258"/>
              <a:ext cx="418158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Calculation Keys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230832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Num Lock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– Turns the number pad on/off (enables number input when ON).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 (Ins)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– Number 0 / Insert key when Num Lock is off.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(Del)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– Decimal point / Delete key when Num Lock is off.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4236" y="2052482"/>
            <a:ext cx="11426162" cy="4227680"/>
          </a:xfrm>
          <a:prstGeom prst="rect">
            <a:avLst/>
          </a:prstGeom>
          <a:noFill/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>
            <a:off x="1802860" y="3319502"/>
            <a:ext cx="2100629" cy="263562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91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0CC84E-9F0D-4601-845D-D4C2EC4D6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719737"/>
              </p:ext>
            </p:extLst>
          </p:nvPr>
        </p:nvGraphicFramePr>
        <p:xfrm>
          <a:off x="1210087" y="1080873"/>
          <a:ext cx="9929897" cy="2560320"/>
        </p:xfrm>
        <a:graphic>
          <a:graphicData uri="http://schemas.openxmlformats.org/drawingml/2006/table">
            <a:tbl>
              <a:tblPr/>
              <a:tblGrid>
                <a:gridCol w="2462061">
                  <a:extLst>
                    <a:ext uri="{9D8B030D-6E8A-4147-A177-3AD203B41FA5}">
                      <a16:colId xmlns:a16="http://schemas.microsoft.com/office/drawing/2014/main" val="1708749487"/>
                    </a:ext>
                  </a:extLst>
                </a:gridCol>
                <a:gridCol w="3631474">
                  <a:extLst>
                    <a:ext uri="{9D8B030D-6E8A-4147-A177-3AD203B41FA5}">
                      <a16:colId xmlns:a16="http://schemas.microsoft.com/office/drawing/2014/main" val="2452442994"/>
                    </a:ext>
                  </a:extLst>
                </a:gridCol>
                <a:gridCol w="3836362">
                  <a:extLst>
                    <a:ext uri="{9D8B030D-6E8A-4147-A177-3AD203B41FA5}">
                      <a16:colId xmlns:a16="http://schemas.microsoft.com/office/drawing/2014/main" val="13040034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</a:t>
                      </a:r>
                      <a:endParaRPr 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❌ </a:t>
                      </a: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Bad Posture</a:t>
                      </a:r>
                      <a:endParaRPr 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✅ </a:t>
                      </a:r>
                      <a:r>
                        <a:rPr 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Posture</a:t>
                      </a:r>
                      <a:endParaRPr 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138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Back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Bent, no 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Straight and fully supported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327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Head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Bent forward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Head straight and relaxed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629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Wrists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Bent or angled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Straight and aligned with forearm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24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Elbows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Awkward or raised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Relaxed, 90° angle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55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Legs/Feet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Crossed or unsupported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Feet flat on floor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074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Impact</a:t>
                      </a:r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Leads to pain and fatigue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Promotes comfort and focus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024142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Correct Body Posture</a:t>
            </a:r>
          </a:p>
        </p:txBody>
      </p:sp>
      <p:pic>
        <p:nvPicPr>
          <p:cNvPr id="3080" name="Picture 8" descr="Correct typing position hi-res stock photography and images - Alamy">
            <a:extLst>
              <a:ext uri="{FF2B5EF4-FFF2-40B4-BE49-F238E27FC236}">
                <a16:creationId xmlns:a16="http://schemas.microsoft.com/office/drawing/2014/main" id="{3281BFD8-61FD-4DA8-82F6-6A585AE01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43"/>
          <a:stretch/>
        </p:blipFill>
        <p:spPr bwMode="auto">
          <a:xfrm>
            <a:off x="1318189" y="4154057"/>
            <a:ext cx="4085479" cy="24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47AD02B1-404C-4FE2-A644-9185FBFF3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3882" y="4154057"/>
            <a:ext cx="363721" cy="363721"/>
          </a:xfrm>
          <a:prstGeom prst="rect">
            <a:avLst/>
          </a:prstGeom>
        </p:spPr>
      </p:pic>
      <p:pic>
        <p:nvPicPr>
          <p:cNvPr id="3082" name="Picture 10" descr="8+ Hundred Hand Position Keyboard Royalty-Free Images, Stock Photos &amp;  Pictures | Shutterstock">
            <a:extLst>
              <a:ext uri="{FF2B5EF4-FFF2-40B4-BE49-F238E27FC236}">
                <a16:creationId xmlns:a16="http://schemas.microsoft.com/office/drawing/2014/main" id="{14DBD9E3-A0B9-4C4F-A665-1B049962C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1"/>
          <a:stretch/>
        </p:blipFill>
        <p:spPr bwMode="auto">
          <a:xfrm>
            <a:off x="6297464" y="4154058"/>
            <a:ext cx="4789056" cy="256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A9F5E075-DD69-4A38-BE52-ADF19D707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1948" y="4154058"/>
            <a:ext cx="363721" cy="36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32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Correct Finger Positions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80CE3D-F554-4E9F-B0E1-1CA8F19B4C5D}"/>
              </a:ext>
            </a:extLst>
          </p:cNvPr>
          <p:cNvGrpSpPr/>
          <p:nvPr/>
        </p:nvGrpSpPr>
        <p:grpSpPr>
          <a:xfrm>
            <a:off x="471875" y="1116746"/>
            <a:ext cx="5609986" cy="2803307"/>
            <a:chOff x="441578" y="1148258"/>
            <a:chExt cx="4181581" cy="2803307"/>
          </a:xfrm>
          <a:noFill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BBD844-93F9-493A-B3F8-55285F5FDD8F}"/>
                </a:ext>
              </a:extLst>
            </p:cNvPr>
            <p:cNvSpPr txBox="1"/>
            <p:nvPr/>
          </p:nvSpPr>
          <p:spPr>
            <a:xfrm>
              <a:off x="441578" y="1148258"/>
              <a:ext cx="4181581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Row Keys (starting position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 algn="ctr"/>
              <a:endParaRPr lang="en-US" b="1" spc="9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93617D-AD98-4627-8D7E-4FDE5ED877B7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F031BC-777D-44C5-AF0B-6A27FD1027A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20313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Fingers rest on 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middle row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of the keyboard — called the home row: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Left hand: A, S, D, F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Right hand: J, K, L, ;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Both thumbs rest lightly on 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spacebar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Raised bump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on the F and J keys.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074" name="Picture 2" descr="What is correct finger placement for typing?">
            <a:extLst>
              <a:ext uri="{FF2B5EF4-FFF2-40B4-BE49-F238E27FC236}">
                <a16:creationId xmlns:a16="http://schemas.microsoft.com/office/drawing/2014/main" id="{423564AB-F4E9-4AE2-B9BC-B629B543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1" t="6035" r="2004" b="10349"/>
          <a:stretch/>
        </p:blipFill>
        <p:spPr bwMode="auto">
          <a:xfrm>
            <a:off x="6705400" y="2518400"/>
            <a:ext cx="5014725" cy="26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arn to Type - PODTech">
            <a:extLst>
              <a:ext uri="{FF2B5EF4-FFF2-40B4-BE49-F238E27FC236}">
                <a16:creationId xmlns:a16="http://schemas.microsoft.com/office/drawing/2014/main" id="{1792C9F3-ECF5-4084-8E1C-19AD13BBB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080" y="4141331"/>
            <a:ext cx="3128130" cy="22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Finger-wise Key Allocation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08EF8D-9AFE-4DF8-A539-5F1A43B6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2867025"/>
            <a:ext cx="4571673" cy="371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B2DE7E-CC2B-457E-9E35-9C64460F4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066552"/>
              </p:ext>
            </p:extLst>
          </p:nvPr>
        </p:nvGraphicFramePr>
        <p:xfrm>
          <a:off x="581188" y="1234440"/>
          <a:ext cx="8943648" cy="2194560"/>
        </p:xfrm>
        <a:graphic>
          <a:graphicData uri="http://schemas.openxmlformats.org/drawingml/2006/table">
            <a:tbl>
              <a:tblPr/>
              <a:tblGrid>
                <a:gridCol w="2798121">
                  <a:extLst>
                    <a:ext uri="{9D8B030D-6E8A-4147-A177-3AD203B41FA5}">
                      <a16:colId xmlns:a16="http://schemas.microsoft.com/office/drawing/2014/main" val="210571430"/>
                    </a:ext>
                  </a:extLst>
                </a:gridCol>
                <a:gridCol w="1870832">
                  <a:extLst>
                    <a:ext uri="{9D8B030D-6E8A-4147-A177-3AD203B41FA5}">
                      <a16:colId xmlns:a16="http://schemas.microsoft.com/office/drawing/2014/main" val="4149405822"/>
                    </a:ext>
                  </a:extLst>
                </a:gridCol>
                <a:gridCol w="4274695">
                  <a:extLst>
                    <a:ext uri="{9D8B030D-6E8A-4147-A177-3AD203B41FA5}">
                      <a16:colId xmlns:a16="http://schemas.microsoft.com/office/drawing/2014/main" val="3170028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Finger Used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Hand Keys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Right Hand Keys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586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Pinky (Little finger)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1, Q, A, 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0, P, ; (semicolon), / (slash)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928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Ring finger</a:t>
                      </a:r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2, W, S, 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9, O, L, . (period)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392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Middle finger</a:t>
                      </a:r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3, E, D, 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8, I, K, , (comma)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726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Index finger</a:t>
                      </a:r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4, 5, R, T, F, G, V,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6, 7, Y, U, H, J, N, 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93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Thumb</a:t>
                      </a:r>
                      <a:endParaRPr 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Spacebar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Spacebar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783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692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mputer Basics: What is a Computer?">
            <a:extLst>
              <a:ext uri="{FF2B5EF4-FFF2-40B4-BE49-F238E27FC236}">
                <a16:creationId xmlns:a16="http://schemas.microsoft.com/office/drawing/2014/main" id="{B7E77E5A-5875-4217-B65E-4A13562B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457546" y="2921168"/>
            <a:ext cx="5276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Module 2: Power On</a:t>
            </a:r>
          </a:p>
        </p:txBody>
      </p:sp>
    </p:spTree>
    <p:extLst>
      <p:ext uri="{BB962C8B-B14F-4D97-AF65-F5344CB8AC3E}">
        <p14:creationId xmlns:p14="http://schemas.microsoft.com/office/powerpoint/2010/main" val="329755888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fference between Hardware and Software">
            <a:extLst>
              <a:ext uri="{FF2B5EF4-FFF2-40B4-BE49-F238E27FC236}">
                <a16:creationId xmlns:a16="http://schemas.microsoft.com/office/drawing/2014/main" id="{8A4310DB-44FC-4339-AA7D-78868CC2B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596"/>
          <a:stretch/>
        </p:blipFill>
        <p:spPr bwMode="auto">
          <a:xfrm>
            <a:off x="7284537" y="4356100"/>
            <a:ext cx="4334182" cy="193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9E8A65-0C82-44F8-A561-7B340AEAE577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Hardware and Software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15E754-4310-461A-A3AE-9518340DB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945878"/>
              </p:ext>
            </p:extLst>
          </p:nvPr>
        </p:nvGraphicFramePr>
        <p:xfrm>
          <a:off x="925992" y="1148273"/>
          <a:ext cx="10340016" cy="1828800"/>
        </p:xfrm>
        <a:graphic>
          <a:graphicData uri="http://schemas.openxmlformats.org/drawingml/2006/table">
            <a:tbl>
              <a:tblPr/>
              <a:tblGrid>
                <a:gridCol w="2647085">
                  <a:extLst>
                    <a:ext uri="{9D8B030D-6E8A-4147-A177-3AD203B41FA5}">
                      <a16:colId xmlns:a16="http://schemas.microsoft.com/office/drawing/2014/main" val="4035874316"/>
                    </a:ext>
                  </a:extLst>
                </a:gridCol>
                <a:gridCol w="4449429">
                  <a:extLst>
                    <a:ext uri="{9D8B030D-6E8A-4147-A177-3AD203B41FA5}">
                      <a16:colId xmlns:a16="http://schemas.microsoft.com/office/drawing/2014/main" val="1742727068"/>
                    </a:ext>
                  </a:extLst>
                </a:gridCol>
                <a:gridCol w="3243502">
                  <a:extLst>
                    <a:ext uri="{9D8B030D-6E8A-4147-A177-3AD203B41FA5}">
                      <a16:colId xmlns:a16="http://schemas.microsoft.com/office/drawing/2014/main" val="1697028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8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What is it?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Parts of a computer you can touch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Programs inside the computer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527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Keyboard, Monitor, CPU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Notepad, Games, Windows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50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Can you touch it?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842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Helps run the computer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Tells the computer what to 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162675"/>
                  </a:ext>
                </a:extLst>
              </a:tr>
            </a:tbl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0744E-D763-4DAC-993E-7BC1B7BA5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729277"/>
              </p:ext>
            </p:extLst>
          </p:nvPr>
        </p:nvGraphicFramePr>
        <p:xfrm>
          <a:off x="573281" y="3819388"/>
          <a:ext cx="56007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332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E8A65-0C82-44F8-A561-7B340AEAE577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Identifying Buttons and Slots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3330E-C554-48E2-BDC0-D98502E1D561}"/>
              </a:ext>
            </a:extLst>
          </p:cNvPr>
          <p:cNvSpPr txBox="1"/>
          <p:nvPr/>
        </p:nvSpPr>
        <p:spPr>
          <a:xfrm>
            <a:off x="648587" y="1514081"/>
            <a:ext cx="65496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Touch the front of the UPS and CPU to find the Power On button (usually bigger).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Explore buttons on: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CPU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Speakers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Locate and identify: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USB ports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SD card slot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3EB0A4-530F-43C7-BF82-BF9AB912B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61" y="-4812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74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E8A65-0C82-44F8-A561-7B340AEAE577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Power On : Haptic Feedback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3330E-C554-48E2-BDC0-D98502E1D561}"/>
              </a:ext>
            </a:extLst>
          </p:cNvPr>
          <p:cNvSpPr txBox="1"/>
          <p:nvPr/>
        </p:nvSpPr>
        <p:spPr>
          <a:xfrm>
            <a:off x="781050" y="1176542"/>
            <a:ext cx="6746801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 Power On of a laptop/desktop.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Place palm on CPU or laptop base.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Feel vibrations or airflow (fan noise).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 CD drive eject (if available). No response = not powered 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Wait for screen reader announcement (booting complete).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not heard, press Ctrl + Windows + Enter to start Narrator.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Sample output: "Windows sign-in, [Time], [date]"</a:t>
            </a:r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7541E37D-75F0-495F-A46B-5606800DB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70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44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D33E652-7D19-4694-9C03-F80974808605}"/>
              </a:ext>
            </a:extLst>
          </p:cNvPr>
          <p:cNvGrpSpPr/>
          <p:nvPr/>
        </p:nvGrpSpPr>
        <p:grpSpPr>
          <a:xfrm>
            <a:off x="5268723" y="4624362"/>
            <a:ext cx="3030082" cy="1958575"/>
            <a:chOff x="5105092" y="4624362"/>
            <a:chExt cx="3030082" cy="1958575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E8B802B-4551-47DD-8081-E28A763FA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092" y="4624362"/>
              <a:ext cx="3030082" cy="1958575"/>
            </a:xfrm>
            <a:prstGeom prst="rect">
              <a:avLst/>
            </a:prstGeom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3547971-318B-407D-B0E1-5ADABDEFC5CD}"/>
                </a:ext>
              </a:extLst>
            </p:cNvPr>
            <p:cNvGrpSpPr/>
            <p:nvPr/>
          </p:nvGrpSpPr>
          <p:grpSpPr>
            <a:xfrm>
              <a:off x="6449443" y="5145344"/>
              <a:ext cx="1512788" cy="316332"/>
              <a:chOff x="1106587" y="5246268"/>
              <a:chExt cx="1512788" cy="316332"/>
            </a:xfrm>
          </p:grpSpPr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D57897F-4A64-4AA8-9F46-BEA5FAA7D0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6587" y="5246268"/>
                <a:ext cx="643917" cy="27987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6B71937-E400-470C-8C46-D902D2D380C8}"/>
                  </a:ext>
                </a:extLst>
              </p:cNvPr>
              <p:cNvSpPr/>
              <p:nvPr/>
            </p:nvSpPr>
            <p:spPr>
              <a:xfrm>
                <a:off x="1524000" y="5286375"/>
                <a:ext cx="1095375" cy="2762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Click Here</a:t>
                </a: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67E43EC-FEE6-4AC5-BD49-6678DDE6D4B7}"/>
              </a:ext>
            </a:extLst>
          </p:cNvPr>
          <p:cNvGrpSpPr/>
          <p:nvPr/>
        </p:nvGrpSpPr>
        <p:grpSpPr>
          <a:xfrm>
            <a:off x="2921688" y="1115294"/>
            <a:ext cx="3963015" cy="1514582"/>
            <a:chOff x="2758057" y="1115294"/>
            <a:chExt cx="3963015" cy="151458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05A9562-E7D2-42D5-9AC5-9EED6D183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8057" y="1115294"/>
              <a:ext cx="3740655" cy="1514582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3080EDB-96BC-4EF7-AF14-218CACD0D5BC}"/>
                </a:ext>
              </a:extLst>
            </p:cNvPr>
            <p:cNvSpPr/>
            <p:nvPr/>
          </p:nvSpPr>
          <p:spPr>
            <a:xfrm>
              <a:off x="5470928" y="1886930"/>
              <a:ext cx="1250144" cy="28853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Scroll Down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CA65814-B37C-401F-89F8-AC0A1EF7456B}"/>
              </a:ext>
            </a:extLst>
          </p:cNvPr>
          <p:cNvGrpSpPr/>
          <p:nvPr/>
        </p:nvGrpSpPr>
        <p:grpSpPr>
          <a:xfrm>
            <a:off x="500599" y="4439830"/>
            <a:ext cx="2671784" cy="2168340"/>
            <a:chOff x="305037" y="4414597"/>
            <a:chExt cx="2671784" cy="216834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35F4E9F-D9C9-4EB5-9060-7D789BFFA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37" y="4414597"/>
              <a:ext cx="2671784" cy="2168340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92F99CE-B6BF-45E3-AD5C-D2119E269A8D}"/>
                </a:ext>
              </a:extLst>
            </p:cNvPr>
            <p:cNvGrpSpPr/>
            <p:nvPr/>
          </p:nvGrpSpPr>
          <p:grpSpPr>
            <a:xfrm>
              <a:off x="1297496" y="5286375"/>
              <a:ext cx="1321879" cy="687438"/>
              <a:chOff x="1297496" y="5286375"/>
              <a:chExt cx="1321879" cy="687438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28996EC5-3236-4DDB-A71F-96E9503BFB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7496" y="5526138"/>
                <a:ext cx="453007" cy="44767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CFF8C85-1611-469F-BEC3-570B5A2CEA67}"/>
                  </a:ext>
                </a:extLst>
              </p:cNvPr>
              <p:cNvSpPr/>
              <p:nvPr/>
            </p:nvSpPr>
            <p:spPr>
              <a:xfrm>
                <a:off x="1524000" y="5286375"/>
                <a:ext cx="1095375" cy="27622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Click Here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9E8A65-0C82-44F8-A561-7B340AEAE577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Install NVDA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917879C-E053-4023-8157-3A9D47AB599C}"/>
              </a:ext>
            </a:extLst>
          </p:cNvPr>
          <p:cNvGrpSpPr/>
          <p:nvPr/>
        </p:nvGrpSpPr>
        <p:grpSpPr>
          <a:xfrm>
            <a:off x="2539790" y="2037624"/>
            <a:ext cx="7439682" cy="3034205"/>
            <a:chOff x="1618593" y="1828799"/>
            <a:chExt cx="8639504" cy="351045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7FCC7C3-1550-49EB-B9FF-4125C987610A}"/>
                </a:ext>
              </a:extLst>
            </p:cNvPr>
            <p:cNvSpPr/>
            <p:nvPr/>
          </p:nvSpPr>
          <p:spPr>
            <a:xfrm rot="1909550">
              <a:off x="2835764" y="2746351"/>
              <a:ext cx="1298032" cy="1459037"/>
            </a:xfrm>
            <a:custGeom>
              <a:avLst/>
              <a:gdLst>
                <a:gd name="connsiteX0" fmla="*/ 219481 w 819842"/>
                <a:gd name="connsiteY0" fmla="*/ 0 h 1148579"/>
                <a:gd name="connsiteX1" fmla="*/ 236086 w 819842"/>
                <a:gd name="connsiteY1" fmla="*/ 12662 h 1148579"/>
                <a:gd name="connsiteX2" fmla="*/ 734822 w 819842"/>
                <a:gd name="connsiteY2" fmla="*/ 197029 h 1148579"/>
                <a:gd name="connsiteX3" fmla="*/ 819842 w 819842"/>
                <a:gd name="connsiteY3" fmla="*/ 201407 h 1148579"/>
                <a:gd name="connsiteX4" fmla="*/ 807481 w 819842"/>
                <a:gd name="connsiteY4" fmla="*/ 215275 h 1148579"/>
                <a:gd name="connsiteX5" fmla="*/ 558202 w 819842"/>
                <a:gd name="connsiteY5" fmla="*/ 923363 h 1148579"/>
                <a:gd name="connsiteX6" fmla="*/ 580380 w 819842"/>
                <a:gd name="connsiteY6" fmla="*/ 1147708 h 1148579"/>
                <a:gd name="connsiteX7" fmla="*/ 580600 w 819842"/>
                <a:gd name="connsiteY7" fmla="*/ 1148579 h 1148579"/>
                <a:gd name="connsiteX8" fmla="*/ 533315 w 819842"/>
                <a:gd name="connsiteY8" fmla="*/ 1120780 h 1148579"/>
                <a:gd name="connsiteX9" fmla="*/ 92720 w 819842"/>
                <a:gd name="connsiteY9" fmla="*/ 1012816 h 1148579"/>
                <a:gd name="connsiteX10" fmla="*/ 0 w 819842"/>
                <a:gd name="connsiteY10" fmla="*/ 1017347 h 1148579"/>
                <a:gd name="connsiteX11" fmla="*/ 10750 w 819842"/>
                <a:gd name="connsiteY11" fmla="*/ 1005285 h 1148579"/>
                <a:gd name="connsiteX12" fmla="*/ 260029 w 819842"/>
                <a:gd name="connsiteY12" fmla="*/ 297197 h 1148579"/>
                <a:gd name="connsiteX13" fmla="*/ 237851 w 819842"/>
                <a:gd name="connsiteY13" fmla="*/ 72852 h 1148579"/>
                <a:gd name="connsiteX14" fmla="*/ 219481 w 819842"/>
                <a:gd name="connsiteY14" fmla="*/ 0 h 114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842" h="1148579">
                  <a:moveTo>
                    <a:pt x="219481" y="0"/>
                  </a:moveTo>
                  <a:lnTo>
                    <a:pt x="236086" y="12662"/>
                  </a:lnTo>
                  <a:cubicBezTo>
                    <a:pt x="381276" y="112685"/>
                    <a:pt x="551332" y="178027"/>
                    <a:pt x="734822" y="197029"/>
                  </a:cubicBezTo>
                  <a:lnTo>
                    <a:pt x="819842" y="201407"/>
                  </a:lnTo>
                  <a:lnTo>
                    <a:pt x="807481" y="215275"/>
                  </a:lnTo>
                  <a:cubicBezTo>
                    <a:pt x="651751" y="407699"/>
                    <a:pt x="558202" y="654391"/>
                    <a:pt x="558202" y="923363"/>
                  </a:cubicBezTo>
                  <a:cubicBezTo>
                    <a:pt x="558202" y="1000212"/>
                    <a:pt x="565839" y="1075243"/>
                    <a:pt x="580380" y="1147708"/>
                  </a:cubicBezTo>
                  <a:lnTo>
                    <a:pt x="580600" y="1148579"/>
                  </a:lnTo>
                  <a:lnTo>
                    <a:pt x="533315" y="1120780"/>
                  </a:lnTo>
                  <a:cubicBezTo>
                    <a:pt x="402342" y="1051927"/>
                    <a:pt x="252251" y="1012816"/>
                    <a:pt x="92720" y="1012816"/>
                  </a:cubicBezTo>
                  <a:lnTo>
                    <a:pt x="0" y="1017347"/>
                  </a:lnTo>
                  <a:lnTo>
                    <a:pt x="10750" y="1005285"/>
                  </a:lnTo>
                  <a:cubicBezTo>
                    <a:pt x="166480" y="812861"/>
                    <a:pt x="260029" y="566170"/>
                    <a:pt x="260029" y="297197"/>
                  </a:cubicBezTo>
                  <a:cubicBezTo>
                    <a:pt x="260029" y="220348"/>
                    <a:pt x="252392" y="145317"/>
                    <a:pt x="237851" y="72852"/>
                  </a:cubicBezTo>
                  <a:lnTo>
                    <a:pt x="219481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BA63FB6-1117-4FB2-89A0-2BEB39B5A2EA}"/>
                </a:ext>
              </a:extLst>
            </p:cNvPr>
            <p:cNvSpPr/>
            <p:nvPr/>
          </p:nvSpPr>
          <p:spPr>
            <a:xfrm rot="6500544">
              <a:off x="5083919" y="2695478"/>
              <a:ext cx="1299320" cy="1560781"/>
            </a:xfrm>
            <a:custGeom>
              <a:avLst/>
              <a:gdLst>
                <a:gd name="connsiteX0" fmla="*/ 219481 w 819842"/>
                <a:gd name="connsiteY0" fmla="*/ 0 h 1148579"/>
                <a:gd name="connsiteX1" fmla="*/ 236086 w 819842"/>
                <a:gd name="connsiteY1" fmla="*/ 12662 h 1148579"/>
                <a:gd name="connsiteX2" fmla="*/ 734822 w 819842"/>
                <a:gd name="connsiteY2" fmla="*/ 197029 h 1148579"/>
                <a:gd name="connsiteX3" fmla="*/ 819842 w 819842"/>
                <a:gd name="connsiteY3" fmla="*/ 201407 h 1148579"/>
                <a:gd name="connsiteX4" fmla="*/ 807481 w 819842"/>
                <a:gd name="connsiteY4" fmla="*/ 215275 h 1148579"/>
                <a:gd name="connsiteX5" fmla="*/ 558202 w 819842"/>
                <a:gd name="connsiteY5" fmla="*/ 923363 h 1148579"/>
                <a:gd name="connsiteX6" fmla="*/ 580380 w 819842"/>
                <a:gd name="connsiteY6" fmla="*/ 1147708 h 1148579"/>
                <a:gd name="connsiteX7" fmla="*/ 580600 w 819842"/>
                <a:gd name="connsiteY7" fmla="*/ 1148579 h 1148579"/>
                <a:gd name="connsiteX8" fmla="*/ 533315 w 819842"/>
                <a:gd name="connsiteY8" fmla="*/ 1120780 h 1148579"/>
                <a:gd name="connsiteX9" fmla="*/ 92720 w 819842"/>
                <a:gd name="connsiteY9" fmla="*/ 1012816 h 1148579"/>
                <a:gd name="connsiteX10" fmla="*/ 0 w 819842"/>
                <a:gd name="connsiteY10" fmla="*/ 1017347 h 1148579"/>
                <a:gd name="connsiteX11" fmla="*/ 10750 w 819842"/>
                <a:gd name="connsiteY11" fmla="*/ 1005285 h 1148579"/>
                <a:gd name="connsiteX12" fmla="*/ 260029 w 819842"/>
                <a:gd name="connsiteY12" fmla="*/ 297197 h 1148579"/>
                <a:gd name="connsiteX13" fmla="*/ 237851 w 819842"/>
                <a:gd name="connsiteY13" fmla="*/ 72852 h 1148579"/>
                <a:gd name="connsiteX14" fmla="*/ 219481 w 819842"/>
                <a:gd name="connsiteY14" fmla="*/ 0 h 114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842" h="1148579">
                  <a:moveTo>
                    <a:pt x="219481" y="0"/>
                  </a:moveTo>
                  <a:lnTo>
                    <a:pt x="236086" y="12662"/>
                  </a:lnTo>
                  <a:cubicBezTo>
                    <a:pt x="381276" y="112685"/>
                    <a:pt x="551332" y="178027"/>
                    <a:pt x="734822" y="197029"/>
                  </a:cubicBezTo>
                  <a:lnTo>
                    <a:pt x="819842" y="201407"/>
                  </a:lnTo>
                  <a:lnTo>
                    <a:pt x="807481" y="215275"/>
                  </a:lnTo>
                  <a:cubicBezTo>
                    <a:pt x="651751" y="407699"/>
                    <a:pt x="558202" y="654391"/>
                    <a:pt x="558202" y="923363"/>
                  </a:cubicBezTo>
                  <a:cubicBezTo>
                    <a:pt x="558202" y="1000212"/>
                    <a:pt x="565839" y="1075243"/>
                    <a:pt x="580380" y="1147708"/>
                  </a:cubicBezTo>
                  <a:lnTo>
                    <a:pt x="580600" y="1148579"/>
                  </a:lnTo>
                  <a:lnTo>
                    <a:pt x="533315" y="1120780"/>
                  </a:lnTo>
                  <a:cubicBezTo>
                    <a:pt x="402342" y="1051927"/>
                    <a:pt x="252251" y="1012816"/>
                    <a:pt x="92720" y="1012816"/>
                  </a:cubicBezTo>
                  <a:lnTo>
                    <a:pt x="0" y="1017347"/>
                  </a:lnTo>
                  <a:lnTo>
                    <a:pt x="10750" y="1005285"/>
                  </a:lnTo>
                  <a:cubicBezTo>
                    <a:pt x="166480" y="812861"/>
                    <a:pt x="260029" y="566170"/>
                    <a:pt x="260029" y="297197"/>
                  </a:cubicBezTo>
                  <a:cubicBezTo>
                    <a:pt x="260029" y="220348"/>
                    <a:pt x="252392" y="145317"/>
                    <a:pt x="237851" y="72852"/>
                  </a:cubicBezTo>
                  <a:lnTo>
                    <a:pt x="219481" y="0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8F2E850-0266-4FA9-80E1-A5C4D332D566}"/>
                </a:ext>
              </a:extLst>
            </p:cNvPr>
            <p:cNvSpPr/>
            <p:nvPr/>
          </p:nvSpPr>
          <p:spPr>
            <a:xfrm rot="2577359">
              <a:off x="7456533" y="2697723"/>
              <a:ext cx="1298032" cy="1695133"/>
            </a:xfrm>
            <a:custGeom>
              <a:avLst/>
              <a:gdLst>
                <a:gd name="connsiteX0" fmla="*/ 219481 w 819842"/>
                <a:gd name="connsiteY0" fmla="*/ 0 h 1148579"/>
                <a:gd name="connsiteX1" fmla="*/ 236086 w 819842"/>
                <a:gd name="connsiteY1" fmla="*/ 12662 h 1148579"/>
                <a:gd name="connsiteX2" fmla="*/ 734822 w 819842"/>
                <a:gd name="connsiteY2" fmla="*/ 197029 h 1148579"/>
                <a:gd name="connsiteX3" fmla="*/ 819842 w 819842"/>
                <a:gd name="connsiteY3" fmla="*/ 201407 h 1148579"/>
                <a:gd name="connsiteX4" fmla="*/ 807481 w 819842"/>
                <a:gd name="connsiteY4" fmla="*/ 215275 h 1148579"/>
                <a:gd name="connsiteX5" fmla="*/ 558202 w 819842"/>
                <a:gd name="connsiteY5" fmla="*/ 923363 h 1148579"/>
                <a:gd name="connsiteX6" fmla="*/ 580380 w 819842"/>
                <a:gd name="connsiteY6" fmla="*/ 1147708 h 1148579"/>
                <a:gd name="connsiteX7" fmla="*/ 580600 w 819842"/>
                <a:gd name="connsiteY7" fmla="*/ 1148579 h 1148579"/>
                <a:gd name="connsiteX8" fmla="*/ 533315 w 819842"/>
                <a:gd name="connsiteY8" fmla="*/ 1120780 h 1148579"/>
                <a:gd name="connsiteX9" fmla="*/ 92720 w 819842"/>
                <a:gd name="connsiteY9" fmla="*/ 1012816 h 1148579"/>
                <a:gd name="connsiteX10" fmla="*/ 0 w 819842"/>
                <a:gd name="connsiteY10" fmla="*/ 1017347 h 1148579"/>
                <a:gd name="connsiteX11" fmla="*/ 10750 w 819842"/>
                <a:gd name="connsiteY11" fmla="*/ 1005285 h 1148579"/>
                <a:gd name="connsiteX12" fmla="*/ 260029 w 819842"/>
                <a:gd name="connsiteY12" fmla="*/ 297197 h 1148579"/>
                <a:gd name="connsiteX13" fmla="*/ 237851 w 819842"/>
                <a:gd name="connsiteY13" fmla="*/ 72852 h 1148579"/>
                <a:gd name="connsiteX14" fmla="*/ 219481 w 819842"/>
                <a:gd name="connsiteY14" fmla="*/ 0 h 114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9842" h="1148579">
                  <a:moveTo>
                    <a:pt x="219481" y="0"/>
                  </a:moveTo>
                  <a:lnTo>
                    <a:pt x="236086" y="12662"/>
                  </a:lnTo>
                  <a:cubicBezTo>
                    <a:pt x="381276" y="112685"/>
                    <a:pt x="551332" y="178027"/>
                    <a:pt x="734822" y="197029"/>
                  </a:cubicBezTo>
                  <a:lnTo>
                    <a:pt x="819842" y="201407"/>
                  </a:lnTo>
                  <a:lnTo>
                    <a:pt x="807481" y="215275"/>
                  </a:lnTo>
                  <a:cubicBezTo>
                    <a:pt x="651751" y="407699"/>
                    <a:pt x="558202" y="654391"/>
                    <a:pt x="558202" y="923363"/>
                  </a:cubicBezTo>
                  <a:cubicBezTo>
                    <a:pt x="558202" y="1000212"/>
                    <a:pt x="565839" y="1075243"/>
                    <a:pt x="580380" y="1147708"/>
                  </a:cubicBezTo>
                  <a:lnTo>
                    <a:pt x="580600" y="1148579"/>
                  </a:lnTo>
                  <a:lnTo>
                    <a:pt x="533315" y="1120780"/>
                  </a:lnTo>
                  <a:cubicBezTo>
                    <a:pt x="402342" y="1051927"/>
                    <a:pt x="252251" y="1012816"/>
                    <a:pt x="92720" y="1012816"/>
                  </a:cubicBezTo>
                  <a:lnTo>
                    <a:pt x="0" y="1017347"/>
                  </a:lnTo>
                  <a:lnTo>
                    <a:pt x="10750" y="1005285"/>
                  </a:lnTo>
                  <a:cubicBezTo>
                    <a:pt x="166480" y="812861"/>
                    <a:pt x="260029" y="566170"/>
                    <a:pt x="260029" y="297197"/>
                  </a:cubicBezTo>
                  <a:cubicBezTo>
                    <a:pt x="260029" y="220348"/>
                    <a:pt x="252392" y="145317"/>
                    <a:pt x="237851" y="72852"/>
                  </a:cubicBezTo>
                  <a:lnTo>
                    <a:pt x="219481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FABC037-7B74-4E53-8609-6E4D404537F2}"/>
                </a:ext>
              </a:extLst>
            </p:cNvPr>
            <p:cNvSpPr/>
            <p:nvPr/>
          </p:nvSpPr>
          <p:spPr>
            <a:xfrm>
              <a:off x="1618593" y="3540404"/>
              <a:ext cx="1797066" cy="179885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 Black" panose="020B0A04020102020204" pitchFamily="34" charset="0"/>
                </a:rPr>
                <a:t>01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Search on Google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87F0B43-CC88-45EC-BABD-3DFFAD3C5114}"/>
                </a:ext>
              </a:extLst>
            </p:cNvPr>
            <p:cNvSpPr/>
            <p:nvPr/>
          </p:nvSpPr>
          <p:spPr>
            <a:xfrm>
              <a:off x="3620323" y="1828799"/>
              <a:ext cx="1797066" cy="179885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 Black" panose="020B0A04020102020204" pitchFamily="34" charset="0"/>
                </a:rPr>
                <a:t>02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Go to Website</a:t>
              </a:r>
            </a:p>
            <a:p>
              <a:pPr algn="ctr"/>
              <a:endParaRPr lang="en-US" sz="140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5C224D9-7F8E-485E-8D2B-F96488B3B695}"/>
                </a:ext>
              </a:extLst>
            </p:cNvPr>
            <p:cNvSpPr/>
            <p:nvPr/>
          </p:nvSpPr>
          <p:spPr>
            <a:xfrm>
              <a:off x="5953000" y="3324092"/>
              <a:ext cx="1797066" cy="179885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 Black" panose="020B0A04020102020204" pitchFamily="34" charset="0"/>
                </a:rPr>
                <a:t>03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Download File</a:t>
              </a:r>
            </a:p>
            <a:p>
              <a:pPr algn="ctr"/>
              <a:endParaRPr lang="en-US" sz="140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4360797-6465-4FC6-A333-9E6BABD8A022}"/>
                </a:ext>
              </a:extLst>
            </p:cNvPr>
            <p:cNvSpPr/>
            <p:nvPr/>
          </p:nvSpPr>
          <p:spPr>
            <a:xfrm>
              <a:off x="8461031" y="1910323"/>
              <a:ext cx="1797066" cy="179885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 Black" panose="020B0A04020102020204" pitchFamily="34" charset="0"/>
                </a:rPr>
                <a:t>04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Install NVDA file</a:t>
              </a:r>
            </a:p>
            <a:p>
              <a:pPr algn="ctr"/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64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EB8D798-25AA-4B30-809C-EDEC4AB09098}"/>
              </a:ext>
            </a:extLst>
          </p:cNvPr>
          <p:cNvGrpSpPr/>
          <p:nvPr/>
        </p:nvGrpSpPr>
        <p:grpSpPr>
          <a:xfrm>
            <a:off x="598729" y="1077385"/>
            <a:ext cx="2368286" cy="4875277"/>
            <a:chOff x="598729" y="1215033"/>
            <a:chExt cx="2368286" cy="4875277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A1521E6-07AA-4F66-8748-23BF76B0B12F}"/>
                </a:ext>
              </a:extLst>
            </p:cNvPr>
            <p:cNvSpPr/>
            <p:nvPr/>
          </p:nvSpPr>
          <p:spPr>
            <a:xfrm>
              <a:off x="610987" y="1215033"/>
              <a:ext cx="2032139" cy="4875277"/>
            </a:xfrm>
            <a:custGeom>
              <a:avLst/>
              <a:gdLst>
                <a:gd name="connsiteX0" fmla="*/ 0 w 2625634"/>
                <a:gd name="connsiteY0" fmla="*/ 0 h 5752809"/>
                <a:gd name="connsiteX1" fmla="*/ 2625634 w 2625634"/>
                <a:gd name="connsiteY1" fmla="*/ 0 h 5752809"/>
                <a:gd name="connsiteX2" fmla="*/ 2625634 w 2625634"/>
                <a:gd name="connsiteY2" fmla="*/ 5752809 h 5752809"/>
                <a:gd name="connsiteX3" fmla="*/ 0 w 2625634"/>
                <a:gd name="connsiteY3" fmla="*/ 5752809 h 5752809"/>
                <a:gd name="connsiteX4" fmla="*/ 0 w 2625634"/>
                <a:gd name="connsiteY4" fmla="*/ 1145576 h 5752809"/>
                <a:gd name="connsiteX5" fmla="*/ 332578 w 2625634"/>
                <a:gd name="connsiteY5" fmla="*/ 1145576 h 5752809"/>
                <a:gd name="connsiteX6" fmla="*/ 600892 w 2625634"/>
                <a:gd name="connsiteY6" fmla="*/ 877262 h 5752809"/>
                <a:gd name="connsiteX7" fmla="*/ 600892 w 2625634"/>
                <a:gd name="connsiteY7" fmla="*/ 744543 h 5752809"/>
                <a:gd name="connsiteX8" fmla="*/ 332578 w 2625634"/>
                <a:gd name="connsiteY8" fmla="*/ 476229 h 5752809"/>
                <a:gd name="connsiteX9" fmla="*/ 0 w 2625634"/>
                <a:gd name="connsiteY9" fmla="*/ 476229 h 575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25634" h="5752809">
                  <a:moveTo>
                    <a:pt x="0" y="0"/>
                  </a:moveTo>
                  <a:lnTo>
                    <a:pt x="2625634" y="0"/>
                  </a:lnTo>
                  <a:lnTo>
                    <a:pt x="2625634" y="5752809"/>
                  </a:lnTo>
                  <a:lnTo>
                    <a:pt x="0" y="5752809"/>
                  </a:lnTo>
                  <a:lnTo>
                    <a:pt x="0" y="1145576"/>
                  </a:lnTo>
                  <a:lnTo>
                    <a:pt x="332578" y="1145576"/>
                  </a:lnTo>
                  <a:cubicBezTo>
                    <a:pt x="480764" y="1145576"/>
                    <a:pt x="600892" y="1025448"/>
                    <a:pt x="600892" y="877262"/>
                  </a:cubicBezTo>
                  <a:lnTo>
                    <a:pt x="600892" y="744543"/>
                  </a:lnTo>
                  <a:cubicBezTo>
                    <a:pt x="600892" y="596357"/>
                    <a:pt x="480764" y="476229"/>
                    <a:pt x="332578" y="476229"/>
                  </a:cubicBezTo>
                  <a:lnTo>
                    <a:pt x="0" y="47622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0" dist="381000" dir="10800000" sx="90000" sy="90000" algn="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ED3062-FC9F-4F13-840C-D6CA80CC80A4}"/>
                </a:ext>
              </a:extLst>
            </p:cNvPr>
            <p:cNvSpPr txBox="1"/>
            <p:nvPr/>
          </p:nvSpPr>
          <p:spPr>
            <a:xfrm>
              <a:off x="598729" y="1651829"/>
              <a:ext cx="323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4">
                      <a:lumMod val="75000"/>
                    </a:schemeClr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8CDE066-2494-4DD4-B228-CD965974758B}"/>
                </a:ext>
              </a:extLst>
            </p:cNvPr>
            <p:cNvSpPr/>
            <p:nvPr/>
          </p:nvSpPr>
          <p:spPr>
            <a:xfrm>
              <a:off x="608675" y="1215033"/>
              <a:ext cx="2032139" cy="4875277"/>
            </a:xfrm>
            <a:custGeom>
              <a:avLst/>
              <a:gdLst>
                <a:gd name="connsiteX0" fmla="*/ 0 w 2625634"/>
                <a:gd name="connsiteY0" fmla="*/ 0 h 5752809"/>
                <a:gd name="connsiteX1" fmla="*/ 2625634 w 2625634"/>
                <a:gd name="connsiteY1" fmla="*/ 0 h 5752809"/>
                <a:gd name="connsiteX2" fmla="*/ 2625634 w 2625634"/>
                <a:gd name="connsiteY2" fmla="*/ 5752809 h 5752809"/>
                <a:gd name="connsiteX3" fmla="*/ 0 w 2625634"/>
                <a:gd name="connsiteY3" fmla="*/ 5752809 h 5752809"/>
                <a:gd name="connsiteX4" fmla="*/ 0 w 2625634"/>
                <a:gd name="connsiteY4" fmla="*/ 1145576 h 5752809"/>
                <a:gd name="connsiteX5" fmla="*/ 332578 w 2625634"/>
                <a:gd name="connsiteY5" fmla="*/ 1145576 h 5752809"/>
                <a:gd name="connsiteX6" fmla="*/ 600892 w 2625634"/>
                <a:gd name="connsiteY6" fmla="*/ 877262 h 5752809"/>
                <a:gd name="connsiteX7" fmla="*/ 600892 w 2625634"/>
                <a:gd name="connsiteY7" fmla="*/ 744543 h 5752809"/>
                <a:gd name="connsiteX8" fmla="*/ 332578 w 2625634"/>
                <a:gd name="connsiteY8" fmla="*/ 476229 h 5752809"/>
                <a:gd name="connsiteX9" fmla="*/ 0 w 2625634"/>
                <a:gd name="connsiteY9" fmla="*/ 476229 h 575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25634" h="5752809">
                  <a:moveTo>
                    <a:pt x="0" y="0"/>
                  </a:moveTo>
                  <a:lnTo>
                    <a:pt x="2625634" y="0"/>
                  </a:lnTo>
                  <a:lnTo>
                    <a:pt x="2625634" y="5752809"/>
                  </a:lnTo>
                  <a:lnTo>
                    <a:pt x="0" y="5752809"/>
                  </a:lnTo>
                  <a:lnTo>
                    <a:pt x="0" y="1145576"/>
                  </a:lnTo>
                  <a:lnTo>
                    <a:pt x="332578" y="1145576"/>
                  </a:lnTo>
                  <a:cubicBezTo>
                    <a:pt x="480764" y="1145576"/>
                    <a:pt x="600892" y="1025448"/>
                    <a:pt x="600892" y="877262"/>
                  </a:cubicBezTo>
                  <a:lnTo>
                    <a:pt x="600892" y="744543"/>
                  </a:lnTo>
                  <a:cubicBezTo>
                    <a:pt x="600892" y="596357"/>
                    <a:pt x="480764" y="476229"/>
                    <a:pt x="332578" y="476229"/>
                  </a:cubicBezTo>
                  <a:lnTo>
                    <a:pt x="0" y="47622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0" dist="381000" dir="10800000" sx="90000" sy="90000" algn="r" rotWithShape="0">
                <a:schemeClr val="accent4">
                  <a:lumMod val="20000"/>
                  <a:lumOff val="8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60096E9-2914-4C2B-8015-66065F183F74}"/>
                </a:ext>
              </a:extLst>
            </p:cNvPr>
            <p:cNvSpPr txBox="1"/>
            <p:nvPr/>
          </p:nvSpPr>
          <p:spPr>
            <a:xfrm>
              <a:off x="816050" y="3302434"/>
              <a:ext cx="181855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MONITOR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22F522-670C-4456-8F32-F4C86835DB29}"/>
                </a:ext>
              </a:extLst>
            </p:cNvPr>
            <p:cNvSpPr txBox="1"/>
            <p:nvPr/>
          </p:nvSpPr>
          <p:spPr>
            <a:xfrm>
              <a:off x="827206" y="3849349"/>
              <a:ext cx="2139809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A screen that shows what the computer is doing. It looks like a TV and displays pictures, text, and videos.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73599F0-B501-4055-AAB7-5CACB000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316" y="2269966"/>
              <a:ext cx="898221" cy="898221"/>
            </a:xfrm>
            <a:prstGeom prst="rect">
              <a:avLst/>
            </a:prstGeom>
            <a:grpFill/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171C8C83-DB34-49B5-8CF4-8AA6ACAC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lumMod val="50000"/>
                  <a:lumOff val="50000"/>
                  <a:tint val="45000"/>
                  <a:satMod val="400000"/>
                </a:schemeClr>
              </a:duotone>
              <a:alphaModFix amt="57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7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251" y="2283977"/>
              <a:ext cx="898221" cy="898221"/>
            </a:xfrm>
            <a:prstGeom prst="rect">
              <a:avLst/>
            </a:prstGeom>
            <a:grpFill/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75372"/>
            <a:ext cx="62962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Major Parts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3C08C5D-6227-4424-A38F-AF82EBB8EBCD}"/>
              </a:ext>
            </a:extLst>
          </p:cNvPr>
          <p:cNvGrpSpPr/>
          <p:nvPr/>
        </p:nvGrpSpPr>
        <p:grpSpPr>
          <a:xfrm>
            <a:off x="3477332" y="1077385"/>
            <a:ext cx="3317557" cy="4875277"/>
            <a:chOff x="3710239" y="1215033"/>
            <a:chExt cx="3317557" cy="4875277"/>
          </a:xfrm>
          <a:solidFill>
            <a:schemeClr val="bg1"/>
          </a:solidFill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32A2C4C-A0B5-404D-B4C3-9199E4AD1118}"/>
                </a:ext>
              </a:extLst>
            </p:cNvPr>
            <p:cNvGrpSpPr/>
            <p:nvPr/>
          </p:nvGrpSpPr>
          <p:grpSpPr>
            <a:xfrm>
              <a:off x="3710239" y="1215033"/>
              <a:ext cx="3317557" cy="4875277"/>
              <a:chOff x="3937969" y="613954"/>
              <a:chExt cx="4286464" cy="5752809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43DD607-2129-4753-9920-829268215961}"/>
                  </a:ext>
                </a:extLst>
              </p:cNvPr>
              <p:cNvSpPr/>
              <p:nvPr/>
            </p:nvSpPr>
            <p:spPr>
              <a:xfrm>
                <a:off x="3953807" y="613954"/>
                <a:ext cx="2625634" cy="5752809"/>
              </a:xfrm>
              <a:custGeom>
                <a:avLst/>
                <a:gdLst>
                  <a:gd name="connsiteX0" fmla="*/ 0 w 2625634"/>
                  <a:gd name="connsiteY0" fmla="*/ 0 h 5752809"/>
                  <a:gd name="connsiteX1" fmla="*/ 2625634 w 2625634"/>
                  <a:gd name="connsiteY1" fmla="*/ 0 h 5752809"/>
                  <a:gd name="connsiteX2" fmla="*/ 2625634 w 2625634"/>
                  <a:gd name="connsiteY2" fmla="*/ 5752809 h 5752809"/>
                  <a:gd name="connsiteX3" fmla="*/ 0 w 2625634"/>
                  <a:gd name="connsiteY3" fmla="*/ 5752809 h 5752809"/>
                  <a:gd name="connsiteX4" fmla="*/ 0 w 2625634"/>
                  <a:gd name="connsiteY4" fmla="*/ 1145576 h 5752809"/>
                  <a:gd name="connsiteX5" fmla="*/ 332578 w 2625634"/>
                  <a:gd name="connsiteY5" fmla="*/ 1145576 h 5752809"/>
                  <a:gd name="connsiteX6" fmla="*/ 600892 w 2625634"/>
                  <a:gd name="connsiteY6" fmla="*/ 877262 h 5752809"/>
                  <a:gd name="connsiteX7" fmla="*/ 600892 w 2625634"/>
                  <a:gd name="connsiteY7" fmla="*/ 744543 h 5752809"/>
                  <a:gd name="connsiteX8" fmla="*/ 332578 w 2625634"/>
                  <a:gd name="connsiteY8" fmla="*/ 476229 h 5752809"/>
                  <a:gd name="connsiteX9" fmla="*/ 0 w 2625634"/>
                  <a:gd name="connsiteY9" fmla="*/ 476229 h 575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5634" h="5752809">
                    <a:moveTo>
                      <a:pt x="0" y="0"/>
                    </a:moveTo>
                    <a:lnTo>
                      <a:pt x="2625634" y="0"/>
                    </a:lnTo>
                    <a:lnTo>
                      <a:pt x="2625634" y="5752809"/>
                    </a:lnTo>
                    <a:lnTo>
                      <a:pt x="0" y="5752809"/>
                    </a:lnTo>
                    <a:lnTo>
                      <a:pt x="0" y="1145576"/>
                    </a:lnTo>
                    <a:lnTo>
                      <a:pt x="332578" y="1145576"/>
                    </a:lnTo>
                    <a:cubicBezTo>
                      <a:pt x="480764" y="1145576"/>
                      <a:pt x="600892" y="1025448"/>
                      <a:pt x="600892" y="877262"/>
                    </a:cubicBezTo>
                    <a:lnTo>
                      <a:pt x="600892" y="744543"/>
                    </a:lnTo>
                    <a:cubicBezTo>
                      <a:pt x="600892" y="596357"/>
                      <a:pt x="480764" y="476229"/>
                      <a:pt x="332578" y="476229"/>
                    </a:cubicBezTo>
                    <a:lnTo>
                      <a:pt x="0" y="47622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381000" dir="10800000" sx="90000" sy="90000" algn="r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3E7AD4-5675-409E-BD7C-F4F3761889D1}"/>
                  </a:ext>
                </a:extLst>
              </p:cNvPr>
              <p:cNvSpPr txBox="1"/>
              <p:nvPr/>
            </p:nvSpPr>
            <p:spPr>
              <a:xfrm>
                <a:off x="3937969" y="1129372"/>
                <a:ext cx="418011" cy="617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1">
                        <a:lumMod val="75000"/>
                      </a:schemeClr>
                    </a:solidFill>
                    <a:latin typeface="Arial Black" panose="020B0A04020102020204" pitchFamily="34" charset="0"/>
                  </a:rPr>
                  <a:t>2</a:t>
                </a:r>
                <a:endParaRPr lang="en-US" sz="3200" b="1" dirty="0">
                  <a:solidFill>
                    <a:schemeClr val="accent1">
                      <a:lumMod val="7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9A9A66-519A-423F-A22D-EB7D27B7C37E}"/>
                  </a:ext>
                </a:extLst>
              </p:cNvPr>
              <p:cNvSpPr txBox="1"/>
              <p:nvPr/>
            </p:nvSpPr>
            <p:spPr>
              <a:xfrm>
                <a:off x="7806422" y="1116451"/>
                <a:ext cx="418011" cy="69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3200" b="1" dirty="0">
                  <a:solidFill>
                    <a:schemeClr val="accent2">
                      <a:lumMod val="7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35BA8355-8A31-4C1B-9605-D6491D976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480" y="2271520"/>
              <a:ext cx="896112" cy="896112"/>
            </a:xfrm>
            <a:prstGeom prst="rect">
              <a:avLst/>
            </a:prstGeom>
            <a:grpFill/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B69FCB0-1212-4130-BB90-7AC383F1AF9A}"/>
                </a:ext>
              </a:extLst>
            </p:cNvPr>
            <p:cNvSpPr txBox="1"/>
            <p:nvPr/>
          </p:nvSpPr>
          <p:spPr>
            <a:xfrm>
              <a:off x="4117261" y="3302434"/>
              <a:ext cx="181855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29DDC78-C067-4BCD-A474-098A74B535D6}"/>
                </a:ext>
              </a:extLst>
            </p:cNvPr>
            <p:cNvSpPr txBox="1"/>
            <p:nvPr/>
          </p:nvSpPr>
          <p:spPr>
            <a:xfrm>
              <a:off x="3927106" y="3872262"/>
              <a:ext cx="2317996" cy="14773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The Central Processing Unit is t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 brain of the computer. It processes instructions and stores data.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BB6B9C0-94A9-4212-8C07-0CA03E008CFA}"/>
              </a:ext>
            </a:extLst>
          </p:cNvPr>
          <p:cNvGrpSpPr/>
          <p:nvPr/>
        </p:nvGrpSpPr>
        <p:grpSpPr>
          <a:xfrm>
            <a:off x="9382645" y="1077769"/>
            <a:ext cx="2396271" cy="4927838"/>
            <a:chOff x="9339163" y="1215417"/>
            <a:chExt cx="2396271" cy="4927838"/>
          </a:xfrm>
          <a:solidFill>
            <a:schemeClr val="bg1"/>
          </a:solidFill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252C767-A7E9-486E-B015-AC39A4B77EF1}"/>
                </a:ext>
              </a:extLst>
            </p:cNvPr>
            <p:cNvGrpSpPr/>
            <p:nvPr/>
          </p:nvGrpSpPr>
          <p:grpSpPr>
            <a:xfrm>
              <a:off x="9339163" y="1215417"/>
              <a:ext cx="2044643" cy="4927838"/>
              <a:chOff x="9164845" y="613954"/>
              <a:chExt cx="2409719" cy="5752809"/>
            </a:xfrm>
            <a:grpFill/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21BC704-BF79-4B6A-8BBB-975BCBF200B8}"/>
                  </a:ext>
                </a:extLst>
              </p:cNvPr>
              <p:cNvSpPr/>
              <p:nvPr/>
            </p:nvSpPr>
            <p:spPr>
              <a:xfrm>
                <a:off x="9179582" y="613954"/>
                <a:ext cx="2394982" cy="5752809"/>
              </a:xfrm>
              <a:custGeom>
                <a:avLst/>
                <a:gdLst>
                  <a:gd name="connsiteX0" fmla="*/ 0 w 2625634"/>
                  <a:gd name="connsiteY0" fmla="*/ 0 h 5752809"/>
                  <a:gd name="connsiteX1" fmla="*/ 2625634 w 2625634"/>
                  <a:gd name="connsiteY1" fmla="*/ 0 h 5752809"/>
                  <a:gd name="connsiteX2" fmla="*/ 2625634 w 2625634"/>
                  <a:gd name="connsiteY2" fmla="*/ 5752809 h 5752809"/>
                  <a:gd name="connsiteX3" fmla="*/ 0 w 2625634"/>
                  <a:gd name="connsiteY3" fmla="*/ 5752809 h 5752809"/>
                  <a:gd name="connsiteX4" fmla="*/ 0 w 2625634"/>
                  <a:gd name="connsiteY4" fmla="*/ 1145576 h 5752809"/>
                  <a:gd name="connsiteX5" fmla="*/ 332578 w 2625634"/>
                  <a:gd name="connsiteY5" fmla="*/ 1145576 h 5752809"/>
                  <a:gd name="connsiteX6" fmla="*/ 600892 w 2625634"/>
                  <a:gd name="connsiteY6" fmla="*/ 877262 h 5752809"/>
                  <a:gd name="connsiteX7" fmla="*/ 600892 w 2625634"/>
                  <a:gd name="connsiteY7" fmla="*/ 744543 h 5752809"/>
                  <a:gd name="connsiteX8" fmla="*/ 332578 w 2625634"/>
                  <a:gd name="connsiteY8" fmla="*/ 476229 h 5752809"/>
                  <a:gd name="connsiteX9" fmla="*/ 0 w 2625634"/>
                  <a:gd name="connsiteY9" fmla="*/ 476229 h 575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5634" h="5752809">
                    <a:moveTo>
                      <a:pt x="0" y="0"/>
                    </a:moveTo>
                    <a:lnTo>
                      <a:pt x="2625634" y="0"/>
                    </a:lnTo>
                    <a:lnTo>
                      <a:pt x="2625634" y="5752809"/>
                    </a:lnTo>
                    <a:lnTo>
                      <a:pt x="0" y="5752809"/>
                    </a:lnTo>
                    <a:lnTo>
                      <a:pt x="0" y="1145576"/>
                    </a:lnTo>
                    <a:lnTo>
                      <a:pt x="332578" y="1145576"/>
                    </a:lnTo>
                    <a:cubicBezTo>
                      <a:pt x="480764" y="1145576"/>
                      <a:pt x="600892" y="1025448"/>
                      <a:pt x="600892" y="877262"/>
                    </a:cubicBezTo>
                    <a:lnTo>
                      <a:pt x="600892" y="744543"/>
                    </a:lnTo>
                    <a:cubicBezTo>
                      <a:pt x="600892" y="596357"/>
                      <a:pt x="480764" y="476229"/>
                      <a:pt x="332578" y="476229"/>
                    </a:cubicBezTo>
                    <a:lnTo>
                      <a:pt x="0" y="47622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381000" dir="10800000" sx="90000" sy="90000" algn="r" rotWithShape="0">
                  <a:srgbClr val="7030A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91E080-9D24-4BBE-8966-45C42C32F15F}"/>
                  </a:ext>
                </a:extLst>
              </p:cNvPr>
              <p:cNvSpPr txBox="1"/>
              <p:nvPr/>
            </p:nvSpPr>
            <p:spPr>
              <a:xfrm>
                <a:off x="9164845" y="1129371"/>
                <a:ext cx="381290" cy="610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030A0"/>
                    </a:solidFill>
                    <a:latin typeface="Arial Black" panose="020B0A04020102020204" pitchFamily="34" charset="0"/>
                  </a:rPr>
                  <a:t>4</a:t>
                </a:r>
              </a:p>
            </p:txBody>
          </p:sp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359DD5E-FFF6-4E4C-ADBD-805886B6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177" y="2269966"/>
              <a:ext cx="896112" cy="896112"/>
            </a:xfrm>
            <a:prstGeom prst="rect">
              <a:avLst/>
            </a:prstGeom>
            <a:grpFill/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AFFC5C6-53E8-4358-BA0C-89EE05C8D184}"/>
                </a:ext>
              </a:extLst>
            </p:cNvPr>
            <p:cNvSpPr txBox="1"/>
            <p:nvPr/>
          </p:nvSpPr>
          <p:spPr>
            <a:xfrm>
              <a:off x="9662687" y="3283339"/>
              <a:ext cx="181855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946C9DD-C21D-475C-83FB-2BA210B4D477}"/>
                </a:ext>
              </a:extLst>
            </p:cNvPr>
            <p:cNvSpPr txBox="1"/>
            <p:nvPr/>
          </p:nvSpPr>
          <p:spPr>
            <a:xfrm>
              <a:off x="9517650" y="3849349"/>
              <a:ext cx="2217784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device that produces sound from the computer. You can hear music, voices, or other sounds through it.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756A8D-CED0-4884-9B68-B701283A84AE}"/>
              </a:ext>
            </a:extLst>
          </p:cNvPr>
          <p:cNvSpPr txBox="1"/>
          <p:nvPr/>
        </p:nvSpPr>
        <p:spPr>
          <a:xfrm>
            <a:off x="598729" y="6190178"/>
            <a:ext cx="65792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Additional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UPS (Uninterruptable Power supply), Headphone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4F95A9-A76A-4A2B-84C4-055E0EEF6387}"/>
              </a:ext>
            </a:extLst>
          </p:cNvPr>
          <p:cNvGrpSpPr/>
          <p:nvPr/>
        </p:nvGrpSpPr>
        <p:grpSpPr>
          <a:xfrm>
            <a:off x="6459107" y="1077769"/>
            <a:ext cx="2408402" cy="4927838"/>
            <a:chOff x="6459107" y="1077769"/>
            <a:chExt cx="2408402" cy="492783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1115649-8358-4B82-85AE-163E5CE3E414}"/>
                </a:ext>
              </a:extLst>
            </p:cNvPr>
            <p:cNvGrpSpPr/>
            <p:nvPr/>
          </p:nvGrpSpPr>
          <p:grpSpPr>
            <a:xfrm>
              <a:off x="6489098" y="1077769"/>
              <a:ext cx="2378411" cy="4927838"/>
              <a:chOff x="6460215" y="1215417"/>
              <a:chExt cx="2378411" cy="4927838"/>
            </a:xfrm>
            <a:solidFill>
              <a:schemeClr val="bg1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C993BDB-C6C3-48D1-93D6-06179268B317}"/>
                  </a:ext>
                </a:extLst>
              </p:cNvPr>
              <p:cNvSpPr/>
              <p:nvPr/>
            </p:nvSpPr>
            <p:spPr>
              <a:xfrm>
                <a:off x="6460215" y="1215417"/>
                <a:ext cx="2032139" cy="4927838"/>
              </a:xfrm>
              <a:custGeom>
                <a:avLst/>
                <a:gdLst>
                  <a:gd name="connsiteX0" fmla="*/ 0 w 2625634"/>
                  <a:gd name="connsiteY0" fmla="*/ 0 h 5752809"/>
                  <a:gd name="connsiteX1" fmla="*/ 2625634 w 2625634"/>
                  <a:gd name="connsiteY1" fmla="*/ 0 h 5752809"/>
                  <a:gd name="connsiteX2" fmla="*/ 2625634 w 2625634"/>
                  <a:gd name="connsiteY2" fmla="*/ 5752809 h 5752809"/>
                  <a:gd name="connsiteX3" fmla="*/ 0 w 2625634"/>
                  <a:gd name="connsiteY3" fmla="*/ 5752809 h 5752809"/>
                  <a:gd name="connsiteX4" fmla="*/ 0 w 2625634"/>
                  <a:gd name="connsiteY4" fmla="*/ 1145576 h 5752809"/>
                  <a:gd name="connsiteX5" fmla="*/ 332578 w 2625634"/>
                  <a:gd name="connsiteY5" fmla="*/ 1145576 h 5752809"/>
                  <a:gd name="connsiteX6" fmla="*/ 600892 w 2625634"/>
                  <a:gd name="connsiteY6" fmla="*/ 877262 h 5752809"/>
                  <a:gd name="connsiteX7" fmla="*/ 600892 w 2625634"/>
                  <a:gd name="connsiteY7" fmla="*/ 744543 h 5752809"/>
                  <a:gd name="connsiteX8" fmla="*/ 332578 w 2625634"/>
                  <a:gd name="connsiteY8" fmla="*/ 476229 h 5752809"/>
                  <a:gd name="connsiteX9" fmla="*/ 0 w 2625634"/>
                  <a:gd name="connsiteY9" fmla="*/ 476229 h 575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5634" h="5752809">
                    <a:moveTo>
                      <a:pt x="0" y="0"/>
                    </a:moveTo>
                    <a:lnTo>
                      <a:pt x="2625634" y="0"/>
                    </a:lnTo>
                    <a:lnTo>
                      <a:pt x="2625634" y="5752809"/>
                    </a:lnTo>
                    <a:lnTo>
                      <a:pt x="0" y="5752809"/>
                    </a:lnTo>
                    <a:lnTo>
                      <a:pt x="0" y="1145576"/>
                    </a:lnTo>
                    <a:lnTo>
                      <a:pt x="332578" y="1145576"/>
                    </a:lnTo>
                    <a:cubicBezTo>
                      <a:pt x="480764" y="1145576"/>
                      <a:pt x="600892" y="1025448"/>
                      <a:pt x="600892" y="877262"/>
                    </a:cubicBezTo>
                    <a:lnTo>
                      <a:pt x="600892" y="744543"/>
                    </a:lnTo>
                    <a:cubicBezTo>
                      <a:pt x="600892" y="596357"/>
                      <a:pt x="480764" y="476229"/>
                      <a:pt x="332578" y="476229"/>
                    </a:cubicBezTo>
                    <a:lnTo>
                      <a:pt x="0" y="476229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0" dist="381000" dir="10800000" sx="90000" sy="90000" algn="r" rotWithShape="0">
                  <a:schemeClr val="accent2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09678ECF-356C-411E-B106-9BA5F9860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0109" y="2269966"/>
                <a:ext cx="1344503" cy="896112"/>
              </a:xfrm>
              <a:prstGeom prst="rect">
                <a:avLst/>
              </a:prstGeom>
              <a:grpFill/>
            </p:spPr>
          </p:pic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84D4512-9237-4CBB-A64F-EED0973AD7DF}"/>
                  </a:ext>
                </a:extLst>
              </p:cNvPr>
              <p:cNvSpPr txBox="1"/>
              <p:nvPr/>
            </p:nvSpPr>
            <p:spPr>
              <a:xfrm>
                <a:off x="6923085" y="3302434"/>
                <a:ext cx="181855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pc="9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KEYBOARD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56B7B95-3544-473A-8EEA-19C0C9DB99BE}"/>
                  </a:ext>
                </a:extLst>
              </p:cNvPr>
              <p:cNvSpPr txBox="1"/>
              <p:nvPr/>
            </p:nvSpPr>
            <p:spPr>
              <a:xfrm>
                <a:off x="6692698" y="3849349"/>
                <a:ext cx="2145928" cy="203132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 flat board with many buttons called keys. You press the keys to type letters, numbers, and give commands to the computer.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7E0C48-E6BC-40AD-B3A2-D7B089BD3E7E}"/>
                </a:ext>
              </a:extLst>
            </p:cNvPr>
            <p:cNvSpPr txBox="1"/>
            <p:nvPr/>
          </p:nvSpPr>
          <p:spPr>
            <a:xfrm>
              <a:off x="6459107" y="1534008"/>
              <a:ext cx="3235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91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9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7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8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9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11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12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9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15" dur="10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16" dur="10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69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19" dur="1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20" dur="1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 animBg="1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6" grpId="0"/>
          <p:bldP spid="2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E8A65-0C82-44F8-A561-7B340AEAE577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Run NVDA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75077-3C02-4473-91A6-784CA75FB9CF}"/>
              </a:ext>
            </a:extLst>
          </p:cNvPr>
          <p:cNvSpPr txBox="1"/>
          <p:nvPr/>
        </p:nvSpPr>
        <p:spPr>
          <a:xfrm>
            <a:off x="698885" y="2260762"/>
            <a:ext cx="60976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NVDA is already installed on your computer: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 1: Press the shortcut key: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Ctrl + Alt + 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default shortcut for launching NVDA.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 2: open it manually: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 the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key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NVDA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search box.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when NVDA appears in the results</a:t>
            </a:r>
            <a:r>
              <a:rPr lang="en-US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6139E1-3FB1-4858-A77E-68721F9CE2CB}"/>
              </a:ext>
            </a:extLst>
          </p:cNvPr>
          <p:cNvGrpSpPr/>
          <p:nvPr/>
        </p:nvGrpSpPr>
        <p:grpSpPr>
          <a:xfrm>
            <a:off x="698885" y="1552694"/>
            <a:ext cx="3332747" cy="459221"/>
            <a:chOff x="698885" y="1552694"/>
            <a:chExt cx="3332747" cy="459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639B37-9F06-4348-A108-FCCB0E128397}"/>
                </a:ext>
              </a:extLst>
            </p:cNvPr>
            <p:cNvSpPr txBox="1"/>
            <p:nvPr/>
          </p:nvSpPr>
          <p:spPr>
            <a:xfrm>
              <a:off x="698885" y="1552694"/>
              <a:ext cx="3332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Run NVDA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7928D9-B5E3-4E1F-AF3F-6CE4F65BF4FA}"/>
                </a:ext>
              </a:extLst>
            </p:cNvPr>
            <p:cNvCxnSpPr>
              <a:cxnSpLocks/>
            </p:cNvCxnSpPr>
            <p:nvPr/>
          </p:nvCxnSpPr>
          <p:spPr>
            <a:xfrm>
              <a:off x="698885" y="2011915"/>
              <a:ext cx="2804711" cy="0"/>
            </a:xfrm>
            <a:prstGeom prst="lin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632731-5DCE-449A-A52E-F210EEB0C167}"/>
              </a:ext>
            </a:extLst>
          </p:cNvPr>
          <p:cNvGrpSpPr/>
          <p:nvPr/>
        </p:nvGrpSpPr>
        <p:grpSpPr>
          <a:xfrm>
            <a:off x="6857456" y="1565549"/>
            <a:ext cx="5334544" cy="3485924"/>
            <a:chOff x="6857456" y="1565549"/>
            <a:chExt cx="5334544" cy="348592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4C1AA7-4D18-45D9-9FA4-A6C6017AF178}"/>
                </a:ext>
              </a:extLst>
            </p:cNvPr>
            <p:cNvSpPr txBox="1"/>
            <p:nvPr/>
          </p:nvSpPr>
          <p:spPr>
            <a:xfrm>
              <a:off x="6857456" y="1912152"/>
              <a:ext cx="5334544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b="1" dirty="0"/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Method 1: Using the Keyboard Shortcut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Press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+ Q or </a:t>
              </a:r>
              <a:r>
                <a:rPr 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CapsLock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+ Q</a:t>
              </a:r>
              <a:b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US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(Insert is usually the NVDA key by default)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NVDA will say: </a:t>
              </a:r>
              <a:r>
                <a:rPr lang="en-US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"Do you want to quit NVDA?"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Press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Enter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to confirm.</a:t>
              </a: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Method 2: Using the NVDA Menu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Press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+ 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to open the NVDA menu.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 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arrow keys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to go to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"Exit"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Press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Enter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5BC5C1B-1734-4A15-940D-5C60D6AF842D}"/>
                </a:ext>
              </a:extLst>
            </p:cNvPr>
            <p:cNvGrpSpPr/>
            <p:nvPr/>
          </p:nvGrpSpPr>
          <p:grpSpPr>
            <a:xfrm>
              <a:off x="6857456" y="1565549"/>
              <a:ext cx="3332747" cy="446366"/>
              <a:chOff x="671062" y="1565549"/>
              <a:chExt cx="3332747" cy="44636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D73D73-1CB5-4094-9F76-29ADA3E097D8}"/>
                  </a:ext>
                </a:extLst>
              </p:cNvPr>
              <p:cNvSpPr txBox="1"/>
              <p:nvPr/>
            </p:nvSpPr>
            <p:spPr>
              <a:xfrm>
                <a:off x="671062" y="1565549"/>
                <a:ext cx="33327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Turn off NVDA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2FB4494-8974-4BA7-81AB-514E316AB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885" y="2011915"/>
                <a:ext cx="2804711" cy="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27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E8A65-0C82-44F8-A561-7B340AEAE577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How to Open App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75077-3C02-4473-91A6-784CA75FB9CF}"/>
              </a:ext>
            </a:extLst>
          </p:cNvPr>
          <p:cNvSpPr txBox="1"/>
          <p:nvPr/>
        </p:nvSpPr>
        <p:spPr>
          <a:xfrm>
            <a:off x="860809" y="1708312"/>
            <a:ext cx="7397365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Press the </a:t>
            </a:r>
            <a:r>
              <a:rPr lang="en-US" b="1" dirty="0"/>
              <a:t>Windows key</a:t>
            </a:r>
            <a:r>
              <a:rPr lang="en-US" dirty="0"/>
              <a:t> on your keyboard.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Type the </a:t>
            </a:r>
            <a:r>
              <a:rPr lang="en-US" b="1" dirty="0"/>
              <a:t>name of the app</a:t>
            </a:r>
            <a:r>
              <a:rPr lang="en-US" dirty="0"/>
              <a:t> (for example: “Notepad” or “Calculator”).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Press </a:t>
            </a:r>
            <a:r>
              <a:rPr lang="en-US" b="1" dirty="0"/>
              <a:t>Enter</a:t>
            </a:r>
            <a:r>
              <a:rPr lang="en-US" dirty="0"/>
              <a:t> when you hear the correct app name.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6EC905-F14F-45E6-9EA2-F537DD2FCF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0" y="4724400"/>
            <a:ext cx="12270236" cy="82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95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53FE-643A-66D0-7E47-FD18B453F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3EF355D-0558-4633-AE4E-343CB011B612}"/>
              </a:ext>
            </a:extLst>
          </p:cNvPr>
          <p:cNvGrpSpPr/>
          <p:nvPr/>
        </p:nvGrpSpPr>
        <p:grpSpPr>
          <a:xfrm>
            <a:off x="-156410" y="-2813328"/>
            <a:ext cx="12773755" cy="12590990"/>
            <a:chOff x="-156410" y="-2813328"/>
            <a:chExt cx="12773755" cy="125909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776AFB-1F39-8A8F-30C0-00003DF824C0}"/>
                </a:ext>
              </a:extLst>
            </p:cNvPr>
            <p:cNvSpPr txBox="1"/>
            <p:nvPr/>
          </p:nvSpPr>
          <p:spPr>
            <a:xfrm>
              <a:off x="3289300" y="1905000"/>
              <a:ext cx="5080000" cy="20193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8192B3-635C-FECB-CAD7-4C62C3E405E3}"/>
                </a:ext>
              </a:extLst>
            </p:cNvPr>
            <p:cNvSpPr txBox="1"/>
            <p:nvPr/>
          </p:nvSpPr>
          <p:spPr>
            <a:xfrm>
              <a:off x="4049568" y="2934855"/>
              <a:ext cx="410691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rgia Pro"/>
                  <a:ea typeface="Calibri Light"/>
                  <a:cs typeface="Calibri Light"/>
                </a:rPr>
                <a:t>Thank You</a:t>
              </a:r>
            </a:p>
          </p:txBody>
        </p:sp>
        <p:sp>
          <p:nvSpPr>
            <p:cNvPr id="4" name="Chord 3">
              <a:extLst>
                <a:ext uri="{FF2B5EF4-FFF2-40B4-BE49-F238E27FC236}">
                  <a16:creationId xmlns:a16="http://schemas.microsoft.com/office/drawing/2014/main" id="{4028861B-A1FE-4859-87A2-170C60FC2842}"/>
                </a:ext>
              </a:extLst>
            </p:cNvPr>
            <p:cNvSpPr/>
            <p:nvPr/>
          </p:nvSpPr>
          <p:spPr>
            <a:xfrm rot="3887022">
              <a:off x="-156410" y="5787189"/>
              <a:ext cx="3838073" cy="3838073"/>
            </a:xfrm>
            <a:prstGeom prst="chord">
              <a:avLst>
                <a:gd name="adj1" fmla="val 8385497"/>
                <a:gd name="adj2" fmla="val 1613194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5E2ACCA7-07E7-42EC-8DF2-803E2C7B969C}"/>
                </a:ext>
              </a:extLst>
            </p:cNvPr>
            <p:cNvSpPr/>
            <p:nvPr/>
          </p:nvSpPr>
          <p:spPr>
            <a:xfrm rot="14730830">
              <a:off x="8562475" y="-2747212"/>
              <a:ext cx="3838073" cy="3838073"/>
            </a:xfrm>
            <a:prstGeom prst="chord">
              <a:avLst>
                <a:gd name="adj1" fmla="val 8385497"/>
                <a:gd name="adj2" fmla="val 16131948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hord 13">
              <a:extLst>
                <a:ext uri="{FF2B5EF4-FFF2-40B4-BE49-F238E27FC236}">
                  <a16:creationId xmlns:a16="http://schemas.microsoft.com/office/drawing/2014/main" id="{DDE2D88B-9573-414A-B2BC-CD3654E42340}"/>
                </a:ext>
              </a:extLst>
            </p:cNvPr>
            <p:cNvSpPr/>
            <p:nvPr/>
          </p:nvSpPr>
          <p:spPr>
            <a:xfrm rot="14730830">
              <a:off x="8779272" y="-2813328"/>
              <a:ext cx="3838073" cy="3838073"/>
            </a:xfrm>
            <a:prstGeom prst="chord">
              <a:avLst>
                <a:gd name="adj1" fmla="val 8385497"/>
                <a:gd name="adj2" fmla="val 1613194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F3EDCD8C-9E85-4BE0-8C32-98478C012609}"/>
                </a:ext>
              </a:extLst>
            </p:cNvPr>
            <p:cNvSpPr/>
            <p:nvPr/>
          </p:nvSpPr>
          <p:spPr>
            <a:xfrm rot="3887022">
              <a:off x="-4010" y="5939589"/>
              <a:ext cx="3838073" cy="3838073"/>
            </a:xfrm>
            <a:prstGeom prst="chord">
              <a:avLst>
                <a:gd name="adj1" fmla="val 8385497"/>
                <a:gd name="adj2" fmla="val 16131948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015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9FE30-1A69-41BA-B01F-5303E7DF35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0" y="1446777"/>
            <a:ext cx="10714720" cy="396444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2466976" y="2921168"/>
            <a:ext cx="7477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Module 1: Qwerty Keyboard</a:t>
            </a:r>
          </a:p>
        </p:txBody>
      </p:sp>
    </p:spTree>
    <p:extLst>
      <p:ext uri="{BB962C8B-B14F-4D97-AF65-F5344CB8AC3E}">
        <p14:creationId xmlns:p14="http://schemas.microsoft.com/office/powerpoint/2010/main" val="256041119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Module 1: Qwerty Keyboard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7CBA5-2F95-4222-9BC6-F7A93E463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988" y="2311511"/>
            <a:ext cx="7042703" cy="26058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C003DECF-2ED7-4998-8E6B-61D663D1BAB9}"/>
              </a:ext>
            </a:extLst>
          </p:cNvPr>
          <p:cNvSpPr txBox="1"/>
          <p:nvPr/>
        </p:nvSpPr>
        <p:spPr>
          <a:xfrm>
            <a:off x="686309" y="2311511"/>
            <a:ext cx="32665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QWERTY keyboard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most common keyboard layout used in computers and laptops.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name “QWERTY” comes from the first six letters on the top row of alphabet keys: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 – W – E – R – T – 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76458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Types of Keys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FD6952-9D04-42E1-888E-B3BB762C475F}"/>
              </a:ext>
            </a:extLst>
          </p:cNvPr>
          <p:cNvGrpSpPr/>
          <p:nvPr/>
        </p:nvGrpSpPr>
        <p:grpSpPr>
          <a:xfrm>
            <a:off x="686308" y="1351718"/>
            <a:ext cx="2802835" cy="457200"/>
            <a:chOff x="536713" y="2077278"/>
            <a:chExt cx="2802835" cy="457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13276C-52EB-4510-B883-0CF6381914DE}"/>
                </a:ext>
              </a:extLst>
            </p:cNvPr>
            <p:cNvSpPr/>
            <p:nvPr/>
          </p:nvSpPr>
          <p:spPr>
            <a:xfrm>
              <a:off x="536713" y="2077278"/>
              <a:ext cx="506896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820F8E-4FA8-41DF-B422-E7647ACC5E99}"/>
                </a:ext>
              </a:extLst>
            </p:cNvPr>
            <p:cNvSpPr txBox="1"/>
            <p:nvPr/>
          </p:nvSpPr>
          <p:spPr>
            <a:xfrm>
              <a:off x="1292087" y="2085106"/>
              <a:ext cx="2047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Special Keys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52A79E1-B336-412E-A535-D24ECC90086E}"/>
              </a:ext>
            </a:extLst>
          </p:cNvPr>
          <p:cNvGrpSpPr/>
          <p:nvPr/>
        </p:nvGrpSpPr>
        <p:grpSpPr>
          <a:xfrm>
            <a:off x="686308" y="3324440"/>
            <a:ext cx="2802835" cy="457200"/>
            <a:chOff x="536713" y="2077278"/>
            <a:chExt cx="2802835" cy="4572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F29D3B9-27A1-4C00-AD17-461596E3DBBD}"/>
                </a:ext>
              </a:extLst>
            </p:cNvPr>
            <p:cNvSpPr/>
            <p:nvPr/>
          </p:nvSpPr>
          <p:spPr>
            <a:xfrm>
              <a:off x="536713" y="2077278"/>
              <a:ext cx="506896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F5CEC1F-1858-405C-8FE4-1425293EEA81}"/>
                </a:ext>
              </a:extLst>
            </p:cNvPr>
            <p:cNvSpPr txBox="1"/>
            <p:nvPr/>
          </p:nvSpPr>
          <p:spPr>
            <a:xfrm>
              <a:off x="1292087" y="2121212"/>
              <a:ext cx="2047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Alphabets Keys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C85EC3-E1EE-46AE-ADA1-A677CE10B43E}"/>
              </a:ext>
            </a:extLst>
          </p:cNvPr>
          <p:cNvGrpSpPr/>
          <p:nvPr/>
        </p:nvGrpSpPr>
        <p:grpSpPr>
          <a:xfrm>
            <a:off x="686308" y="2666866"/>
            <a:ext cx="2802835" cy="457200"/>
            <a:chOff x="536713" y="2077278"/>
            <a:chExt cx="2802835" cy="4572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DFC901-D337-45DA-A1A9-7F95975B1DA3}"/>
                </a:ext>
              </a:extLst>
            </p:cNvPr>
            <p:cNvSpPr/>
            <p:nvPr/>
          </p:nvSpPr>
          <p:spPr>
            <a:xfrm>
              <a:off x="536713" y="2077278"/>
              <a:ext cx="506896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F603DBF-7C9A-4D68-B0DD-54E90F2558E9}"/>
                </a:ext>
              </a:extLst>
            </p:cNvPr>
            <p:cNvSpPr txBox="1"/>
            <p:nvPr/>
          </p:nvSpPr>
          <p:spPr>
            <a:xfrm>
              <a:off x="1292087" y="2121212"/>
              <a:ext cx="2047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Number Keys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BF22D6-D9A7-4BE6-A342-B1280694BD94}"/>
              </a:ext>
            </a:extLst>
          </p:cNvPr>
          <p:cNvGrpSpPr/>
          <p:nvPr/>
        </p:nvGrpSpPr>
        <p:grpSpPr>
          <a:xfrm>
            <a:off x="687977" y="2009292"/>
            <a:ext cx="2812793" cy="457200"/>
            <a:chOff x="526755" y="2077278"/>
            <a:chExt cx="2812793" cy="4572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49ECCE1-FE3A-4F37-BAE1-F12BFB2EDEB1}"/>
                </a:ext>
              </a:extLst>
            </p:cNvPr>
            <p:cNvSpPr/>
            <p:nvPr/>
          </p:nvSpPr>
          <p:spPr>
            <a:xfrm>
              <a:off x="526755" y="2077278"/>
              <a:ext cx="506896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57F37E-0587-41C1-BC09-B62255C153AF}"/>
                </a:ext>
              </a:extLst>
            </p:cNvPr>
            <p:cNvSpPr txBox="1"/>
            <p:nvPr/>
          </p:nvSpPr>
          <p:spPr>
            <a:xfrm>
              <a:off x="1292087" y="2121212"/>
              <a:ext cx="2047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Function Keys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7B9C40-6DA8-4339-9673-5B2EC9CC1F23}"/>
              </a:ext>
            </a:extLst>
          </p:cNvPr>
          <p:cNvGrpSpPr/>
          <p:nvPr/>
        </p:nvGrpSpPr>
        <p:grpSpPr>
          <a:xfrm>
            <a:off x="686308" y="4639588"/>
            <a:ext cx="2802835" cy="457200"/>
            <a:chOff x="536713" y="2077278"/>
            <a:chExt cx="2802835" cy="4572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01762CA-9CC4-44F6-849F-7F9EF593066C}"/>
                </a:ext>
              </a:extLst>
            </p:cNvPr>
            <p:cNvSpPr/>
            <p:nvPr/>
          </p:nvSpPr>
          <p:spPr>
            <a:xfrm>
              <a:off x="536713" y="2077278"/>
              <a:ext cx="506896" cy="457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4508EE0-75F0-439F-BB54-5951561A11BD}"/>
                </a:ext>
              </a:extLst>
            </p:cNvPr>
            <p:cNvSpPr txBox="1"/>
            <p:nvPr/>
          </p:nvSpPr>
          <p:spPr>
            <a:xfrm>
              <a:off x="1292087" y="2121212"/>
              <a:ext cx="2047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Navigation Keys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1DCB766-BC71-4D5D-9D46-AFF5B6ACA2A0}"/>
              </a:ext>
            </a:extLst>
          </p:cNvPr>
          <p:cNvGrpSpPr/>
          <p:nvPr/>
        </p:nvGrpSpPr>
        <p:grpSpPr>
          <a:xfrm>
            <a:off x="686308" y="5297163"/>
            <a:ext cx="2802835" cy="457200"/>
            <a:chOff x="536713" y="2077278"/>
            <a:chExt cx="2802835" cy="45720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6252714-D849-43D4-844A-A72A8292C89A}"/>
                </a:ext>
              </a:extLst>
            </p:cNvPr>
            <p:cNvSpPr/>
            <p:nvPr/>
          </p:nvSpPr>
          <p:spPr>
            <a:xfrm>
              <a:off x="536713" y="2077278"/>
              <a:ext cx="506896" cy="457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7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B97681C-AF84-4829-A904-9BD759B4B184}"/>
                </a:ext>
              </a:extLst>
            </p:cNvPr>
            <p:cNvSpPr txBox="1"/>
            <p:nvPr/>
          </p:nvSpPr>
          <p:spPr>
            <a:xfrm>
              <a:off x="1292087" y="2121212"/>
              <a:ext cx="2047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Calculation Keys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5E3C10-0D22-4B20-970E-6729D0D84262}"/>
              </a:ext>
            </a:extLst>
          </p:cNvPr>
          <p:cNvGrpSpPr/>
          <p:nvPr/>
        </p:nvGrpSpPr>
        <p:grpSpPr>
          <a:xfrm>
            <a:off x="686308" y="3982014"/>
            <a:ext cx="2814462" cy="457200"/>
            <a:chOff x="525086" y="2077278"/>
            <a:chExt cx="2814462" cy="4572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EF9B52-EF94-4DE0-943A-8E84E40CA569}"/>
                </a:ext>
              </a:extLst>
            </p:cNvPr>
            <p:cNvSpPr/>
            <p:nvPr/>
          </p:nvSpPr>
          <p:spPr>
            <a:xfrm>
              <a:off x="525086" y="2077278"/>
              <a:ext cx="506896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D390D8-9205-45B0-B5DC-570FCFC0DA75}"/>
                </a:ext>
              </a:extLst>
            </p:cNvPr>
            <p:cNvSpPr txBox="1"/>
            <p:nvPr/>
          </p:nvSpPr>
          <p:spPr>
            <a:xfrm>
              <a:off x="1292087" y="2121212"/>
              <a:ext cx="2047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Symbol Keys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1CA52DE-FCB8-4EE8-8F27-A66817CA0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48" y="2085796"/>
            <a:ext cx="7652744" cy="28315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AEFA68B-688B-4BD9-B261-021A7FB0545A}"/>
              </a:ext>
            </a:extLst>
          </p:cNvPr>
          <p:cNvSpPr/>
          <p:nvPr/>
        </p:nvSpPr>
        <p:spPr>
          <a:xfrm>
            <a:off x="4059249" y="2292164"/>
            <a:ext cx="4737806" cy="237744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CA9480-6700-4AD4-8762-16722B189B1D}"/>
              </a:ext>
            </a:extLst>
          </p:cNvPr>
          <p:cNvSpPr/>
          <p:nvPr/>
        </p:nvSpPr>
        <p:spPr>
          <a:xfrm>
            <a:off x="8851856" y="2292164"/>
            <a:ext cx="1020978" cy="2420927"/>
          </a:xfrm>
          <a:prstGeom prst="rect">
            <a:avLst/>
          </a:prstGeom>
          <a:noFill/>
          <a:ln w="19050" cap="rnd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D4EDAB-79C5-446D-8398-DD9CE742D68E}"/>
              </a:ext>
            </a:extLst>
          </p:cNvPr>
          <p:cNvSpPr/>
          <p:nvPr/>
        </p:nvSpPr>
        <p:spPr>
          <a:xfrm>
            <a:off x="9927635" y="2292164"/>
            <a:ext cx="1375143" cy="2420927"/>
          </a:xfrm>
          <a:prstGeom prst="rect">
            <a:avLst/>
          </a:prstGeom>
          <a:noFill/>
          <a:ln w="1905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Special Keys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7CBA5-2F95-4222-9BC6-F7A93E463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27" y="3791023"/>
            <a:ext cx="13308006" cy="4923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>
            <a:off x="7300624" y="4235010"/>
            <a:ext cx="761390" cy="7562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1134132" y="1132253"/>
            <a:ext cx="3636651" cy="5037328"/>
            <a:chOff x="755821" y="1173943"/>
            <a:chExt cx="3657980" cy="503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1039750" y="1173943"/>
              <a:ext cx="2985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ESC( Escape Key)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825455"/>
              <a:ext cx="3657980" cy="4385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The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 ESC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 key lets you stop or cancel what you are doing on the computer. It is usually at the top-left corner of the keyboard.</a:t>
              </a:r>
            </a:p>
            <a:p>
              <a:pPr algn="just">
                <a:lnSpc>
                  <a:spcPct val="150000"/>
                </a:lnSpc>
              </a:pPr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Example: 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Imagine you accidentally opened a menu or a help box on the computer, and you don’t want it.</a:t>
              </a:r>
              <a:b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</a:b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You can press 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ESC key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, and the menu or box will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close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 immediately.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If a screen reader starts reading a long message or pop-up, and you want to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stop it quickly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, press the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ESC key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Malgun Gothic" panose="020B0503020000020004" pitchFamily="34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361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Special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1145704" y="1104496"/>
            <a:ext cx="3360035" cy="4301116"/>
            <a:chOff x="755821" y="1173943"/>
            <a:chExt cx="3657980" cy="43011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1039750" y="1173943"/>
              <a:ext cx="2985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Tab Key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355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word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“Tab”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stands for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“Tabulate”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which means to move the cursor to a fixed distance or position.</a:t>
              </a:r>
            </a:p>
            <a:p>
              <a:pPr>
                <a:lnSpc>
                  <a:spcPct val="150000"/>
                </a:lnSpc>
              </a:pPr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Example: 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Tab key helps in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navigating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quickly between items without using a mouse.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Move the cursor forward by a set space (usually 4–8 spaces).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 Shift + Tab to move backward.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09" y="3065466"/>
            <a:ext cx="13308006" cy="4923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>
            <a:off x="7325139" y="5168348"/>
            <a:ext cx="914400" cy="6175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2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22D1924E-2D75-40B7-BCA2-07E1F5EE384D}"/>
              </a:ext>
            </a:extLst>
          </p:cNvPr>
          <p:cNvSpPr txBox="1"/>
          <p:nvPr/>
        </p:nvSpPr>
        <p:spPr>
          <a:xfrm>
            <a:off x="305037" y="143623"/>
            <a:ext cx="629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Special Keys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A1F8FB-42B9-42DB-9550-7122BF9FD8F9}"/>
              </a:ext>
            </a:extLst>
          </p:cNvPr>
          <p:cNvGrpSpPr/>
          <p:nvPr/>
        </p:nvGrpSpPr>
        <p:grpSpPr>
          <a:xfrm>
            <a:off x="1137792" y="1220242"/>
            <a:ext cx="3657980" cy="4301116"/>
            <a:chOff x="755821" y="1173943"/>
            <a:chExt cx="3657980" cy="4301116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9C54B-598D-4EA8-BD2C-2A9187CD3761}"/>
                </a:ext>
              </a:extLst>
            </p:cNvPr>
            <p:cNvSpPr txBox="1"/>
            <p:nvPr/>
          </p:nvSpPr>
          <p:spPr>
            <a:xfrm>
              <a:off x="1039750" y="1173943"/>
              <a:ext cx="298524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9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Caps Lock Key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7F03FD-4BCB-4ECA-BA79-7D72B1238226}"/>
                </a:ext>
              </a:extLst>
            </p:cNvPr>
            <p:cNvCxnSpPr/>
            <p:nvPr/>
          </p:nvCxnSpPr>
          <p:spPr>
            <a:xfrm>
              <a:off x="755821" y="1605098"/>
              <a:ext cx="3553097" cy="0"/>
            </a:xfrm>
            <a:prstGeom prst="line">
              <a:avLst/>
            </a:prstGeom>
            <a:grp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EF900-24CE-4854-8F8D-DE0E56FF63E0}"/>
                </a:ext>
              </a:extLst>
            </p:cNvPr>
            <p:cNvSpPr txBox="1"/>
            <p:nvPr/>
          </p:nvSpPr>
          <p:spPr>
            <a:xfrm>
              <a:off x="755821" y="1920240"/>
              <a:ext cx="3657980" cy="35548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name “Caps Lock” means "Capital Letters Lock.“</a:t>
              </a:r>
            </a:p>
            <a:p>
              <a:pPr>
                <a:lnSpc>
                  <a:spcPct val="150000"/>
                </a:lnSpc>
              </a:pPr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Example: 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When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Caps Lock is ON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all letters you type will be in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capital letters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(A, B, C, ...).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When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Caps Lock is OFF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letters will be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small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or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lowercase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(a, b, c, ...).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 does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not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affect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number keys or special characters (like @, #, $, etc.).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10D6E-186F-472F-9AF9-AAF9598A6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5411">
            <a:off x="6929752" y="3151578"/>
            <a:ext cx="13308006" cy="4923962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42F65-4728-4256-8948-C454A5A98A61}"/>
              </a:ext>
            </a:extLst>
          </p:cNvPr>
          <p:cNvSpPr/>
          <p:nvPr/>
        </p:nvSpPr>
        <p:spPr>
          <a:xfrm rot="655074">
            <a:off x="7382222" y="4803400"/>
            <a:ext cx="914400" cy="6175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2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2514</TotalTime>
  <Words>1981</Words>
  <Application>Microsoft Office PowerPoint</Application>
  <PresentationFormat>Widescreen</PresentationFormat>
  <Paragraphs>356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Khokan Mandal</dc:creator>
  <cp:lastModifiedBy>Khokan Mandal</cp:lastModifiedBy>
  <cp:revision>277</cp:revision>
  <dcterms:created xsi:type="dcterms:W3CDTF">2025-06-02T06:24:53Z</dcterms:created>
  <dcterms:modified xsi:type="dcterms:W3CDTF">2025-06-30T02:26:22Z</dcterms:modified>
</cp:coreProperties>
</file>